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C9B1D-E92F-4822-926B-DC89CAF5FA86}" type="doc">
      <dgm:prSet loTypeId="urn:microsoft.com/office/officeart/2005/8/layout/radial1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08129907-BE8D-4D5B-B3A8-0DCEB6F5DBCE}">
      <dgm:prSet phldrT="[Teks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nl-BE" dirty="0"/>
            <a:t>STEM</a:t>
          </a:r>
        </a:p>
      </dgm:t>
    </dgm:pt>
    <dgm:pt modelId="{5DDBDFDA-B5A6-4B86-BE6E-A2CA2155DF32}" type="parTrans" cxnId="{526CED25-C53E-439E-A049-D42EB5781BBE}">
      <dgm:prSet/>
      <dgm:spPr/>
      <dgm:t>
        <a:bodyPr/>
        <a:lstStyle/>
        <a:p>
          <a:endParaRPr lang="nl-BE"/>
        </a:p>
      </dgm:t>
    </dgm:pt>
    <dgm:pt modelId="{6537A876-D6CA-40BA-A39C-A10C7D98F698}" type="sibTrans" cxnId="{526CED25-C53E-439E-A049-D42EB5781BBE}">
      <dgm:prSet/>
      <dgm:spPr/>
      <dgm:t>
        <a:bodyPr/>
        <a:lstStyle/>
        <a:p>
          <a:endParaRPr lang="nl-BE"/>
        </a:p>
      </dgm:t>
    </dgm:pt>
    <dgm:pt modelId="{2C4E8836-3A16-40EF-A934-48DFF9119FC4}">
      <dgm:prSet phldrT="[Tekst]"/>
      <dgm:spPr/>
      <dgm:t>
        <a:bodyPr/>
        <a:lstStyle/>
        <a:p>
          <a:r>
            <a:rPr lang="nl-BE" dirty="0"/>
            <a:t>Veilig werken</a:t>
          </a:r>
        </a:p>
      </dgm:t>
    </dgm:pt>
    <dgm:pt modelId="{0830642E-58A9-468A-B47A-1F65F302B80F}" type="parTrans" cxnId="{B580494D-BCEA-4C60-9AD1-47D1C4EFC911}">
      <dgm:prSet/>
      <dgm:spPr/>
      <dgm:t>
        <a:bodyPr/>
        <a:lstStyle/>
        <a:p>
          <a:endParaRPr lang="nl-BE"/>
        </a:p>
      </dgm:t>
    </dgm:pt>
    <dgm:pt modelId="{FFDAC2CB-0042-4AA5-840B-37D841B1E177}" type="sibTrans" cxnId="{B580494D-BCEA-4C60-9AD1-47D1C4EFC911}">
      <dgm:prSet/>
      <dgm:spPr/>
      <dgm:t>
        <a:bodyPr/>
        <a:lstStyle/>
        <a:p>
          <a:endParaRPr lang="nl-BE"/>
        </a:p>
      </dgm:t>
    </dgm:pt>
    <dgm:pt modelId="{E52BF29A-57A6-4833-BEE1-23D278376B4D}">
      <dgm:prSet phldrT="[Tekst]" phldr="1"/>
      <dgm:spPr/>
      <dgm:t>
        <a:bodyPr/>
        <a:lstStyle/>
        <a:p>
          <a:endParaRPr lang="nl-BE"/>
        </a:p>
      </dgm:t>
    </dgm:pt>
    <dgm:pt modelId="{DF5B622B-E7C8-4FC6-9F5C-B30CB2BDCFED}" type="parTrans" cxnId="{AC49686D-FC40-4DBD-8122-B7A604955D35}">
      <dgm:prSet/>
      <dgm:spPr/>
      <dgm:t>
        <a:bodyPr/>
        <a:lstStyle/>
        <a:p>
          <a:endParaRPr lang="nl-BE"/>
        </a:p>
      </dgm:t>
    </dgm:pt>
    <dgm:pt modelId="{0A72DC09-AAB5-4CC8-97E2-9FF06DF129DC}" type="sibTrans" cxnId="{AC49686D-FC40-4DBD-8122-B7A604955D35}">
      <dgm:prSet/>
      <dgm:spPr/>
      <dgm:t>
        <a:bodyPr/>
        <a:lstStyle/>
        <a:p>
          <a:endParaRPr lang="nl-BE"/>
        </a:p>
      </dgm:t>
    </dgm:pt>
    <dgm:pt modelId="{243260E7-4F3D-4877-AB8C-E046B26A8B47}">
      <dgm:prSet phldrT="[Tekst]" phldr="1"/>
      <dgm:spPr/>
      <dgm:t>
        <a:bodyPr/>
        <a:lstStyle/>
        <a:p>
          <a:endParaRPr lang="nl-BE"/>
        </a:p>
      </dgm:t>
    </dgm:pt>
    <dgm:pt modelId="{509F206F-BBB0-497D-8F8F-C047B375EF58}" type="parTrans" cxnId="{16FE492C-7AA2-4FAD-A570-D0635DF3DCD8}">
      <dgm:prSet/>
      <dgm:spPr/>
      <dgm:t>
        <a:bodyPr/>
        <a:lstStyle/>
        <a:p>
          <a:endParaRPr lang="nl-BE"/>
        </a:p>
      </dgm:t>
    </dgm:pt>
    <dgm:pt modelId="{20831091-BD3D-4A64-A4F4-96C93CE740C1}" type="sibTrans" cxnId="{16FE492C-7AA2-4FAD-A570-D0635DF3DCD8}">
      <dgm:prSet/>
      <dgm:spPr/>
      <dgm:t>
        <a:bodyPr/>
        <a:lstStyle/>
        <a:p>
          <a:endParaRPr lang="nl-BE"/>
        </a:p>
      </dgm:t>
    </dgm:pt>
    <dgm:pt modelId="{0D35EC86-64B1-4297-8BE5-F3DB761C0724}">
      <dgm:prSet phldrT="[Tekst]" phldr="1"/>
      <dgm:spPr/>
      <dgm:t>
        <a:bodyPr/>
        <a:lstStyle/>
        <a:p>
          <a:endParaRPr lang="nl-BE"/>
        </a:p>
      </dgm:t>
    </dgm:pt>
    <dgm:pt modelId="{BF99809E-8C6C-4A16-9381-91D6E88F5539}" type="parTrans" cxnId="{6FF65B99-360B-43B5-8901-A49D046BEF70}">
      <dgm:prSet/>
      <dgm:spPr/>
      <dgm:t>
        <a:bodyPr/>
        <a:lstStyle/>
        <a:p>
          <a:endParaRPr lang="nl-BE"/>
        </a:p>
      </dgm:t>
    </dgm:pt>
    <dgm:pt modelId="{C774E1E5-01AA-4413-A4AA-A5A1946EAB48}" type="sibTrans" cxnId="{6FF65B99-360B-43B5-8901-A49D046BEF70}">
      <dgm:prSet/>
      <dgm:spPr/>
      <dgm:t>
        <a:bodyPr/>
        <a:lstStyle/>
        <a:p>
          <a:endParaRPr lang="nl-BE"/>
        </a:p>
      </dgm:t>
    </dgm:pt>
    <dgm:pt modelId="{80221DF9-988F-4DF9-842B-9A43AD4F99A9}">
      <dgm:prSet/>
      <dgm:spPr/>
      <dgm:t>
        <a:bodyPr/>
        <a:lstStyle/>
        <a:p>
          <a:endParaRPr lang="nl-BE"/>
        </a:p>
      </dgm:t>
    </dgm:pt>
    <dgm:pt modelId="{01D3CD6F-38C8-4F8D-B360-27BF96AAA502}" type="parTrans" cxnId="{DCE308D7-145E-46E5-A8AD-7DCEFE8B9D03}">
      <dgm:prSet/>
      <dgm:spPr/>
      <dgm:t>
        <a:bodyPr/>
        <a:lstStyle/>
        <a:p>
          <a:endParaRPr lang="nl-BE"/>
        </a:p>
      </dgm:t>
    </dgm:pt>
    <dgm:pt modelId="{7121D588-DC65-4D03-92B7-223F88AB4850}" type="sibTrans" cxnId="{DCE308D7-145E-46E5-A8AD-7DCEFE8B9D03}">
      <dgm:prSet/>
      <dgm:spPr/>
    </dgm:pt>
    <dgm:pt modelId="{4469DECE-073F-4560-BB8F-7CA58F526E40}" type="pres">
      <dgm:prSet presAssocID="{533C9B1D-E92F-4822-926B-DC89CAF5FA8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5F458F5-B756-47BE-A32F-52E0C886F5FE}" type="pres">
      <dgm:prSet presAssocID="{08129907-BE8D-4D5B-B3A8-0DCEB6F5DBCE}" presName="centerShape" presStyleLbl="node0" presStyleIdx="0" presStyleCnt="1"/>
      <dgm:spPr/>
    </dgm:pt>
    <dgm:pt modelId="{E30E9169-46B5-46B5-943A-55E1DEB5962B}" type="pres">
      <dgm:prSet presAssocID="{0830642E-58A9-468A-B47A-1F65F302B80F}" presName="Name9" presStyleLbl="parChTrans1D2" presStyleIdx="0" presStyleCnt="5"/>
      <dgm:spPr/>
    </dgm:pt>
    <dgm:pt modelId="{1D877FCC-7AAF-4670-A101-1CA8DEDC52FD}" type="pres">
      <dgm:prSet presAssocID="{0830642E-58A9-468A-B47A-1F65F302B80F}" presName="connTx" presStyleLbl="parChTrans1D2" presStyleIdx="0" presStyleCnt="5"/>
      <dgm:spPr/>
    </dgm:pt>
    <dgm:pt modelId="{2FE067C4-6E2E-46B9-9797-D1E1A885A8DA}" type="pres">
      <dgm:prSet presAssocID="{2C4E8836-3A16-40EF-A934-48DFF9119FC4}" presName="node" presStyleLbl="node1" presStyleIdx="0" presStyleCnt="5">
        <dgm:presLayoutVars>
          <dgm:bulletEnabled val="1"/>
        </dgm:presLayoutVars>
      </dgm:prSet>
      <dgm:spPr/>
    </dgm:pt>
    <dgm:pt modelId="{34CBBDA1-93B7-4449-A1F7-F9CD9986F18C}" type="pres">
      <dgm:prSet presAssocID="{DF5B622B-E7C8-4FC6-9F5C-B30CB2BDCFED}" presName="Name9" presStyleLbl="parChTrans1D2" presStyleIdx="1" presStyleCnt="5"/>
      <dgm:spPr/>
    </dgm:pt>
    <dgm:pt modelId="{39DD15DF-0466-4158-BB90-9046E6EEE39B}" type="pres">
      <dgm:prSet presAssocID="{DF5B622B-E7C8-4FC6-9F5C-B30CB2BDCFED}" presName="connTx" presStyleLbl="parChTrans1D2" presStyleIdx="1" presStyleCnt="5"/>
      <dgm:spPr/>
    </dgm:pt>
    <dgm:pt modelId="{221000DF-5D43-4271-8F07-3A16C298FFB8}" type="pres">
      <dgm:prSet presAssocID="{E52BF29A-57A6-4833-BEE1-23D278376B4D}" presName="node" presStyleLbl="node1" presStyleIdx="1" presStyleCnt="5">
        <dgm:presLayoutVars>
          <dgm:bulletEnabled val="1"/>
        </dgm:presLayoutVars>
      </dgm:prSet>
      <dgm:spPr/>
    </dgm:pt>
    <dgm:pt modelId="{687BF3F4-9B72-4A65-AEE5-89BCC3854BD5}" type="pres">
      <dgm:prSet presAssocID="{509F206F-BBB0-497D-8F8F-C047B375EF58}" presName="Name9" presStyleLbl="parChTrans1D2" presStyleIdx="2" presStyleCnt="5"/>
      <dgm:spPr/>
    </dgm:pt>
    <dgm:pt modelId="{861565F6-6A89-4A39-939B-B8A1C30040BF}" type="pres">
      <dgm:prSet presAssocID="{509F206F-BBB0-497D-8F8F-C047B375EF58}" presName="connTx" presStyleLbl="parChTrans1D2" presStyleIdx="2" presStyleCnt="5"/>
      <dgm:spPr/>
    </dgm:pt>
    <dgm:pt modelId="{867E23C1-A51E-493F-95E1-32DA38226982}" type="pres">
      <dgm:prSet presAssocID="{243260E7-4F3D-4877-AB8C-E046B26A8B47}" presName="node" presStyleLbl="node1" presStyleIdx="2" presStyleCnt="5">
        <dgm:presLayoutVars>
          <dgm:bulletEnabled val="1"/>
        </dgm:presLayoutVars>
      </dgm:prSet>
      <dgm:spPr/>
    </dgm:pt>
    <dgm:pt modelId="{939F1E3D-3B74-4C35-90C6-3B0A095346FD}" type="pres">
      <dgm:prSet presAssocID="{BF99809E-8C6C-4A16-9381-91D6E88F5539}" presName="Name9" presStyleLbl="parChTrans1D2" presStyleIdx="3" presStyleCnt="5"/>
      <dgm:spPr/>
    </dgm:pt>
    <dgm:pt modelId="{94992FDC-3069-4B85-897A-9244679F82A6}" type="pres">
      <dgm:prSet presAssocID="{BF99809E-8C6C-4A16-9381-91D6E88F5539}" presName="connTx" presStyleLbl="parChTrans1D2" presStyleIdx="3" presStyleCnt="5"/>
      <dgm:spPr/>
    </dgm:pt>
    <dgm:pt modelId="{002A7047-23E1-4796-99F5-96BB44906734}" type="pres">
      <dgm:prSet presAssocID="{0D35EC86-64B1-4297-8BE5-F3DB761C0724}" presName="node" presStyleLbl="node1" presStyleIdx="3" presStyleCnt="5">
        <dgm:presLayoutVars>
          <dgm:bulletEnabled val="1"/>
        </dgm:presLayoutVars>
      </dgm:prSet>
      <dgm:spPr/>
    </dgm:pt>
    <dgm:pt modelId="{F9D0CEF5-4D97-49E9-8AB2-CE44C277BE43}" type="pres">
      <dgm:prSet presAssocID="{01D3CD6F-38C8-4F8D-B360-27BF96AAA502}" presName="Name9" presStyleLbl="parChTrans1D2" presStyleIdx="4" presStyleCnt="5"/>
      <dgm:spPr/>
    </dgm:pt>
    <dgm:pt modelId="{62B1110A-8963-48D8-B311-725EDA17C33A}" type="pres">
      <dgm:prSet presAssocID="{01D3CD6F-38C8-4F8D-B360-27BF96AAA502}" presName="connTx" presStyleLbl="parChTrans1D2" presStyleIdx="4" presStyleCnt="5"/>
      <dgm:spPr/>
    </dgm:pt>
    <dgm:pt modelId="{353F0C39-114E-4BE8-9A89-548107B4211E}" type="pres">
      <dgm:prSet presAssocID="{80221DF9-988F-4DF9-842B-9A43AD4F99A9}" presName="node" presStyleLbl="node1" presStyleIdx="4" presStyleCnt="5">
        <dgm:presLayoutVars>
          <dgm:bulletEnabled val="1"/>
        </dgm:presLayoutVars>
      </dgm:prSet>
      <dgm:spPr/>
    </dgm:pt>
  </dgm:ptLst>
  <dgm:cxnLst>
    <dgm:cxn modelId="{35F48B14-FCEA-4698-836D-A1E783554A64}" type="presOf" srcId="{0D35EC86-64B1-4297-8BE5-F3DB761C0724}" destId="{002A7047-23E1-4796-99F5-96BB44906734}" srcOrd="0" destOrd="0" presId="urn:microsoft.com/office/officeart/2005/8/layout/radial1"/>
    <dgm:cxn modelId="{6BFD7C17-FA4E-4594-8EB9-D417D1A8F1C2}" type="presOf" srcId="{533C9B1D-E92F-4822-926B-DC89CAF5FA86}" destId="{4469DECE-073F-4560-BB8F-7CA58F526E40}" srcOrd="0" destOrd="0" presId="urn:microsoft.com/office/officeart/2005/8/layout/radial1"/>
    <dgm:cxn modelId="{FB36671B-B361-47B2-96AC-9AED7A69891F}" type="presOf" srcId="{BF99809E-8C6C-4A16-9381-91D6E88F5539}" destId="{939F1E3D-3B74-4C35-90C6-3B0A095346FD}" srcOrd="0" destOrd="0" presId="urn:microsoft.com/office/officeart/2005/8/layout/radial1"/>
    <dgm:cxn modelId="{CD1DA521-2B9B-438B-9029-46DAE3252C18}" type="presOf" srcId="{0830642E-58A9-468A-B47A-1F65F302B80F}" destId="{E30E9169-46B5-46B5-943A-55E1DEB5962B}" srcOrd="0" destOrd="0" presId="urn:microsoft.com/office/officeart/2005/8/layout/radial1"/>
    <dgm:cxn modelId="{526CED25-C53E-439E-A049-D42EB5781BBE}" srcId="{533C9B1D-E92F-4822-926B-DC89CAF5FA86}" destId="{08129907-BE8D-4D5B-B3A8-0DCEB6F5DBCE}" srcOrd="0" destOrd="0" parTransId="{5DDBDFDA-B5A6-4B86-BE6E-A2CA2155DF32}" sibTransId="{6537A876-D6CA-40BA-A39C-A10C7D98F698}"/>
    <dgm:cxn modelId="{2B9CBA26-9836-4C6B-85AD-D4AB70B26B49}" type="presOf" srcId="{80221DF9-988F-4DF9-842B-9A43AD4F99A9}" destId="{353F0C39-114E-4BE8-9A89-548107B4211E}" srcOrd="0" destOrd="0" presId="urn:microsoft.com/office/officeart/2005/8/layout/radial1"/>
    <dgm:cxn modelId="{16FE492C-7AA2-4FAD-A570-D0635DF3DCD8}" srcId="{08129907-BE8D-4D5B-B3A8-0DCEB6F5DBCE}" destId="{243260E7-4F3D-4877-AB8C-E046B26A8B47}" srcOrd="2" destOrd="0" parTransId="{509F206F-BBB0-497D-8F8F-C047B375EF58}" sibTransId="{20831091-BD3D-4A64-A4F4-96C93CE740C1}"/>
    <dgm:cxn modelId="{C03D7A38-9576-4232-B9D5-9B770F99F5AD}" type="presOf" srcId="{243260E7-4F3D-4877-AB8C-E046B26A8B47}" destId="{867E23C1-A51E-493F-95E1-32DA38226982}" srcOrd="0" destOrd="0" presId="urn:microsoft.com/office/officeart/2005/8/layout/radial1"/>
    <dgm:cxn modelId="{C8DEB06C-833F-4D9F-99DC-2ECFDC38314A}" type="presOf" srcId="{DF5B622B-E7C8-4FC6-9F5C-B30CB2BDCFED}" destId="{34CBBDA1-93B7-4449-A1F7-F9CD9986F18C}" srcOrd="0" destOrd="0" presId="urn:microsoft.com/office/officeart/2005/8/layout/radial1"/>
    <dgm:cxn modelId="{AC49686D-FC40-4DBD-8122-B7A604955D35}" srcId="{08129907-BE8D-4D5B-B3A8-0DCEB6F5DBCE}" destId="{E52BF29A-57A6-4833-BEE1-23D278376B4D}" srcOrd="1" destOrd="0" parTransId="{DF5B622B-E7C8-4FC6-9F5C-B30CB2BDCFED}" sibTransId="{0A72DC09-AAB5-4CC8-97E2-9FF06DF129DC}"/>
    <dgm:cxn modelId="{B580494D-BCEA-4C60-9AD1-47D1C4EFC911}" srcId="{08129907-BE8D-4D5B-B3A8-0DCEB6F5DBCE}" destId="{2C4E8836-3A16-40EF-A934-48DFF9119FC4}" srcOrd="0" destOrd="0" parTransId="{0830642E-58A9-468A-B47A-1F65F302B80F}" sibTransId="{FFDAC2CB-0042-4AA5-840B-37D841B1E177}"/>
    <dgm:cxn modelId="{C7368271-D3CE-4BCB-A06F-57711A42B80C}" type="presOf" srcId="{E52BF29A-57A6-4833-BEE1-23D278376B4D}" destId="{221000DF-5D43-4271-8F07-3A16C298FFB8}" srcOrd="0" destOrd="0" presId="urn:microsoft.com/office/officeart/2005/8/layout/radial1"/>
    <dgm:cxn modelId="{B790C751-940F-439E-837E-0E4553843F38}" type="presOf" srcId="{509F206F-BBB0-497D-8F8F-C047B375EF58}" destId="{861565F6-6A89-4A39-939B-B8A1C30040BF}" srcOrd="1" destOrd="0" presId="urn:microsoft.com/office/officeart/2005/8/layout/radial1"/>
    <dgm:cxn modelId="{9AF98C7E-C173-4B79-BE85-C9955364668B}" type="presOf" srcId="{01D3CD6F-38C8-4F8D-B360-27BF96AAA502}" destId="{62B1110A-8963-48D8-B311-725EDA17C33A}" srcOrd="1" destOrd="0" presId="urn:microsoft.com/office/officeart/2005/8/layout/radial1"/>
    <dgm:cxn modelId="{6FF65B99-360B-43B5-8901-A49D046BEF70}" srcId="{08129907-BE8D-4D5B-B3A8-0DCEB6F5DBCE}" destId="{0D35EC86-64B1-4297-8BE5-F3DB761C0724}" srcOrd="3" destOrd="0" parTransId="{BF99809E-8C6C-4A16-9381-91D6E88F5539}" sibTransId="{C774E1E5-01AA-4413-A4AA-A5A1946EAB48}"/>
    <dgm:cxn modelId="{578E85A5-DCE3-4936-87E8-8AEB9A33CBF3}" type="presOf" srcId="{01D3CD6F-38C8-4F8D-B360-27BF96AAA502}" destId="{F9D0CEF5-4D97-49E9-8AB2-CE44C277BE43}" srcOrd="0" destOrd="0" presId="urn:microsoft.com/office/officeart/2005/8/layout/radial1"/>
    <dgm:cxn modelId="{64F037AF-202A-4499-A62B-13928AEDC4F9}" type="presOf" srcId="{BF99809E-8C6C-4A16-9381-91D6E88F5539}" destId="{94992FDC-3069-4B85-897A-9244679F82A6}" srcOrd="1" destOrd="0" presId="urn:microsoft.com/office/officeart/2005/8/layout/radial1"/>
    <dgm:cxn modelId="{44EAA2B1-E3AC-444B-919B-900B294D588B}" type="presOf" srcId="{2C4E8836-3A16-40EF-A934-48DFF9119FC4}" destId="{2FE067C4-6E2E-46B9-9797-D1E1A885A8DA}" srcOrd="0" destOrd="0" presId="urn:microsoft.com/office/officeart/2005/8/layout/radial1"/>
    <dgm:cxn modelId="{5C8D27B3-C362-4FC0-BD01-C3D45F2B527C}" type="presOf" srcId="{0830642E-58A9-468A-B47A-1F65F302B80F}" destId="{1D877FCC-7AAF-4670-A101-1CA8DEDC52FD}" srcOrd="1" destOrd="0" presId="urn:microsoft.com/office/officeart/2005/8/layout/radial1"/>
    <dgm:cxn modelId="{379512B9-07F1-4D94-BE7A-EEF544CA2DDD}" type="presOf" srcId="{DF5B622B-E7C8-4FC6-9F5C-B30CB2BDCFED}" destId="{39DD15DF-0466-4158-BB90-9046E6EEE39B}" srcOrd="1" destOrd="0" presId="urn:microsoft.com/office/officeart/2005/8/layout/radial1"/>
    <dgm:cxn modelId="{4D7C75CB-B638-48E5-A6E0-10AAD5E05CEF}" type="presOf" srcId="{08129907-BE8D-4D5B-B3A8-0DCEB6F5DBCE}" destId="{35F458F5-B756-47BE-A32F-52E0C886F5FE}" srcOrd="0" destOrd="0" presId="urn:microsoft.com/office/officeart/2005/8/layout/radial1"/>
    <dgm:cxn modelId="{968E72D5-4005-4B98-B38F-6E0D1C588D5D}" type="presOf" srcId="{509F206F-BBB0-497D-8F8F-C047B375EF58}" destId="{687BF3F4-9B72-4A65-AEE5-89BCC3854BD5}" srcOrd="0" destOrd="0" presId="urn:microsoft.com/office/officeart/2005/8/layout/radial1"/>
    <dgm:cxn modelId="{DCE308D7-145E-46E5-A8AD-7DCEFE8B9D03}" srcId="{08129907-BE8D-4D5B-B3A8-0DCEB6F5DBCE}" destId="{80221DF9-988F-4DF9-842B-9A43AD4F99A9}" srcOrd="4" destOrd="0" parTransId="{01D3CD6F-38C8-4F8D-B360-27BF96AAA502}" sibTransId="{7121D588-DC65-4D03-92B7-223F88AB4850}"/>
    <dgm:cxn modelId="{F2973CC7-7CDF-4FDF-BF1D-5A125FC14884}" type="presParOf" srcId="{4469DECE-073F-4560-BB8F-7CA58F526E40}" destId="{35F458F5-B756-47BE-A32F-52E0C886F5FE}" srcOrd="0" destOrd="0" presId="urn:microsoft.com/office/officeart/2005/8/layout/radial1"/>
    <dgm:cxn modelId="{3AFA124C-62DB-4ED2-A492-88A243F71D44}" type="presParOf" srcId="{4469DECE-073F-4560-BB8F-7CA58F526E40}" destId="{E30E9169-46B5-46B5-943A-55E1DEB5962B}" srcOrd="1" destOrd="0" presId="urn:microsoft.com/office/officeart/2005/8/layout/radial1"/>
    <dgm:cxn modelId="{FE3E0502-4E71-49FF-B5C1-393E6A74E55B}" type="presParOf" srcId="{E30E9169-46B5-46B5-943A-55E1DEB5962B}" destId="{1D877FCC-7AAF-4670-A101-1CA8DEDC52FD}" srcOrd="0" destOrd="0" presId="urn:microsoft.com/office/officeart/2005/8/layout/radial1"/>
    <dgm:cxn modelId="{105D407D-9E4D-45BE-902B-49DF7F4502E3}" type="presParOf" srcId="{4469DECE-073F-4560-BB8F-7CA58F526E40}" destId="{2FE067C4-6E2E-46B9-9797-D1E1A885A8DA}" srcOrd="2" destOrd="0" presId="urn:microsoft.com/office/officeart/2005/8/layout/radial1"/>
    <dgm:cxn modelId="{FD5BC20C-F132-4494-88DC-00726136A8A2}" type="presParOf" srcId="{4469DECE-073F-4560-BB8F-7CA58F526E40}" destId="{34CBBDA1-93B7-4449-A1F7-F9CD9986F18C}" srcOrd="3" destOrd="0" presId="urn:microsoft.com/office/officeart/2005/8/layout/radial1"/>
    <dgm:cxn modelId="{19993DB8-1D93-48D5-BCD5-FED35C65259D}" type="presParOf" srcId="{34CBBDA1-93B7-4449-A1F7-F9CD9986F18C}" destId="{39DD15DF-0466-4158-BB90-9046E6EEE39B}" srcOrd="0" destOrd="0" presId="urn:microsoft.com/office/officeart/2005/8/layout/radial1"/>
    <dgm:cxn modelId="{41D35E9C-7CEF-4A85-947F-7B7B03B55987}" type="presParOf" srcId="{4469DECE-073F-4560-BB8F-7CA58F526E40}" destId="{221000DF-5D43-4271-8F07-3A16C298FFB8}" srcOrd="4" destOrd="0" presId="urn:microsoft.com/office/officeart/2005/8/layout/radial1"/>
    <dgm:cxn modelId="{B9B11FC9-BAAA-4D76-A457-11C11019588E}" type="presParOf" srcId="{4469DECE-073F-4560-BB8F-7CA58F526E40}" destId="{687BF3F4-9B72-4A65-AEE5-89BCC3854BD5}" srcOrd="5" destOrd="0" presId="urn:microsoft.com/office/officeart/2005/8/layout/radial1"/>
    <dgm:cxn modelId="{C633776E-9909-4238-B6AD-93D7C472676F}" type="presParOf" srcId="{687BF3F4-9B72-4A65-AEE5-89BCC3854BD5}" destId="{861565F6-6A89-4A39-939B-B8A1C30040BF}" srcOrd="0" destOrd="0" presId="urn:microsoft.com/office/officeart/2005/8/layout/radial1"/>
    <dgm:cxn modelId="{490257E1-C505-447C-A2CA-BD298AA81B25}" type="presParOf" srcId="{4469DECE-073F-4560-BB8F-7CA58F526E40}" destId="{867E23C1-A51E-493F-95E1-32DA38226982}" srcOrd="6" destOrd="0" presId="urn:microsoft.com/office/officeart/2005/8/layout/radial1"/>
    <dgm:cxn modelId="{79FCDCDD-9537-422D-AEF1-5C8420842B28}" type="presParOf" srcId="{4469DECE-073F-4560-BB8F-7CA58F526E40}" destId="{939F1E3D-3B74-4C35-90C6-3B0A095346FD}" srcOrd="7" destOrd="0" presId="urn:microsoft.com/office/officeart/2005/8/layout/radial1"/>
    <dgm:cxn modelId="{BD0DF4ED-0E34-47B5-8CAE-0092BEC5FCDC}" type="presParOf" srcId="{939F1E3D-3B74-4C35-90C6-3B0A095346FD}" destId="{94992FDC-3069-4B85-897A-9244679F82A6}" srcOrd="0" destOrd="0" presId="urn:microsoft.com/office/officeart/2005/8/layout/radial1"/>
    <dgm:cxn modelId="{57B73AD8-5BDE-4629-9C2E-D1C79AD9AE82}" type="presParOf" srcId="{4469DECE-073F-4560-BB8F-7CA58F526E40}" destId="{002A7047-23E1-4796-99F5-96BB44906734}" srcOrd="8" destOrd="0" presId="urn:microsoft.com/office/officeart/2005/8/layout/radial1"/>
    <dgm:cxn modelId="{2A62365C-F4A7-4EC5-BD77-A7C18B06D73B}" type="presParOf" srcId="{4469DECE-073F-4560-BB8F-7CA58F526E40}" destId="{F9D0CEF5-4D97-49E9-8AB2-CE44C277BE43}" srcOrd="9" destOrd="0" presId="urn:microsoft.com/office/officeart/2005/8/layout/radial1"/>
    <dgm:cxn modelId="{BA3BB8EB-ADB8-4780-AB9B-FAD9753EB482}" type="presParOf" srcId="{F9D0CEF5-4D97-49E9-8AB2-CE44C277BE43}" destId="{62B1110A-8963-48D8-B311-725EDA17C33A}" srcOrd="0" destOrd="0" presId="urn:microsoft.com/office/officeart/2005/8/layout/radial1"/>
    <dgm:cxn modelId="{E26C8ACC-8BF0-44BB-BD7D-C5DE49923B6B}" type="presParOf" srcId="{4469DECE-073F-4560-BB8F-7CA58F526E40}" destId="{353F0C39-114E-4BE8-9A89-548107B4211E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458F5-B756-47BE-A32F-52E0C886F5FE}">
      <dsp:nvSpPr>
        <dsp:cNvPr id="0" name=""/>
        <dsp:cNvSpPr/>
      </dsp:nvSpPr>
      <dsp:spPr>
        <a:xfrm>
          <a:off x="3262669" y="2107281"/>
          <a:ext cx="1602661" cy="1602661"/>
        </a:xfrm>
        <a:prstGeom prst="ellipse">
          <a:avLst/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700" kern="1200" dirty="0"/>
            <a:t>STEM</a:t>
          </a:r>
        </a:p>
      </dsp:txBody>
      <dsp:txXfrm>
        <a:off x="3497373" y="2341985"/>
        <a:ext cx="1133253" cy="1133253"/>
      </dsp:txXfrm>
    </dsp:sp>
    <dsp:sp modelId="{E30E9169-46B5-46B5-943A-55E1DEB5962B}">
      <dsp:nvSpPr>
        <dsp:cNvPr id="0" name=""/>
        <dsp:cNvSpPr/>
      </dsp:nvSpPr>
      <dsp:spPr>
        <a:xfrm rot="16200000">
          <a:off x="3821891" y="1847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4051894" y="1853067"/>
        <a:ext cx="24210" cy="24210"/>
      </dsp:txXfrm>
    </dsp:sp>
    <dsp:sp modelId="{2FE067C4-6E2E-46B9-9797-D1E1A885A8DA}">
      <dsp:nvSpPr>
        <dsp:cNvPr id="0" name=""/>
        <dsp:cNvSpPr/>
      </dsp:nvSpPr>
      <dsp:spPr>
        <a:xfrm>
          <a:off x="3262669" y="20402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kern="1200" dirty="0"/>
            <a:t>Veilig werken</a:t>
          </a:r>
        </a:p>
      </dsp:txBody>
      <dsp:txXfrm>
        <a:off x="3497373" y="255106"/>
        <a:ext cx="1133253" cy="1133253"/>
      </dsp:txXfrm>
    </dsp:sp>
    <dsp:sp modelId="{34CBBDA1-93B7-4449-A1F7-F9CD9986F18C}">
      <dsp:nvSpPr>
        <dsp:cNvPr id="0" name=""/>
        <dsp:cNvSpPr/>
      </dsp:nvSpPr>
      <dsp:spPr>
        <a:xfrm rot="20520000">
          <a:off x="4814261" y="2568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5044264" y="2574066"/>
        <a:ext cx="24210" cy="24210"/>
      </dsp:txXfrm>
    </dsp:sp>
    <dsp:sp modelId="{221000DF-5D43-4271-8F07-3A16C298FFB8}">
      <dsp:nvSpPr>
        <dsp:cNvPr id="0" name=""/>
        <dsp:cNvSpPr/>
      </dsp:nvSpPr>
      <dsp:spPr>
        <a:xfrm>
          <a:off x="5247409" y="1462400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800" kern="1200"/>
        </a:p>
      </dsp:txBody>
      <dsp:txXfrm>
        <a:off x="5482113" y="1697104"/>
        <a:ext cx="1133253" cy="1133253"/>
      </dsp:txXfrm>
    </dsp:sp>
    <dsp:sp modelId="{687BF3F4-9B72-4A65-AEE5-89BCC3854BD5}">
      <dsp:nvSpPr>
        <dsp:cNvPr id="0" name=""/>
        <dsp:cNvSpPr/>
      </dsp:nvSpPr>
      <dsp:spPr>
        <a:xfrm rot="3240000">
          <a:off x="4435209" y="3735027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4665213" y="3740667"/>
        <a:ext cx="24210" cy="24210"/>
      </dsp:txXfrm>
    </dsp:sp>
    <dsp:sp modelId="{867E23C1-A51E-493F-95E1-32DA38226982}">
      <dsp:nvSpPr>
        <dsp:cNvPr id="0" name=""/>
        <dsp:cNvSpPr/>
      </dsp:nvSpPr>
      <dsp:spPr>
        <a:xfrm>
          <a:off x="4489306" y="3795603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800" kern="1200"/>
        </a:p>
      </dsp:txBody>
      <dsp:txXfrm>
        <a:off x="4724010" y="4030307"/>
        <a:ext cx="1133253" cy="1133253"/>
      </dsp:txXfrm>
    </dsp:sp>
    <dsp:sp modelId="{939F1E3D-3B74-4C35-90C6-3B0A095346FD}">
      <dsp:nvSpPr>
        <dsp:cNvPr id="0" name=""/>
        <dsp:cNvSpPr/>
      </dsp:nvSpPr>
      <dsp:spPr>
        <a:xfrm rot="7560000">
          <a:off x="3208572" y="3735027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 rot="10800000">
        <a:off x="3438575" y="3740667"/>
        <a:ext cx="24210" cy="24210"/>
      </dsp:txXfrm>
    </dsp:sp>
    <dsp:sp modelId="{002A7047-23E1-4796-99F5-96BB44906734}">
      <dsp:nvSpPr>
        <dsp:cNvPr id="0" name=""/>
        <dsp:cNvSpPr/>
      </dsp:nvSpPr>
      <dsp:spPr>
        <a:xfrm>
          <a:off x="2036031" y="3795603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800" kern="1200"/>
        </a:p>
      </dsp:txBody>
      <dsp:txXfrm>
        <a:off x="2270735" y="4030307"/>
        <a:ext cx="1133253" cy="1133253"/>
      </dsp:txXfrm>
    </dsp:sp>
    <dsp:sp modelId="{F9D0CEF5-4D97-49E9-8AB2-CE44C277BE43}">
      <dsp:nvSpPr>
        <dsp:cNvPr id="0" name=""/>
        <dsp:cNvSpPr/>
      </dsp:nvSpPr>
      <dsp:spPr>
        <a:xfrm rot="11880000">
          <a:off x="2829520" y="2568426"/>
          <a:ext cx="484217" cy="35492"/>
        </a:xfrm>
        <a:custGeom>
          <a:avLst/>
          <a:gdLst/>
          <a:ahLst/>
          <a:cxnLst/>
          <a:rect l="0" t="0" r="0" b="0"/>
          <a:pathLst>
            <a:path>
              <a:moveTo>
                <a:pt x="0" y="17746"/>
              </a:moveTo>
              <a:lnTo>
                <a:pt x="484217" y="17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 rot="10800000">
        <a:off x="3059524" y="2574066"/>
        <a:ext cx="24210" cy="24210"/>
      </dsp:txXfrm>
    </dsp:sp>
    <dsp:sp modelId="{353F0C39-114E-4BE8-9A89-548107B4211E}">
      <dsp:nvSpPr>
        <dsp:cNvPr id="0" name=""/>
        <dsp:cNvSpPr/>
      </dsp:nvSpPr>
      <dsp:spPr>
        <a:xfrm>
          <a:off x="1277928" y="1462400"/>
          <a:ext cx="1602661" cy="16026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800" kern="1200"/>
        </a:p>
      </dsp:txBody>
      <dsp:txXfrm>
        <a:off x="1512632" y="1697104"/>
        <a:ext cx="1133253" cy="1133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B76337-3F4D-4AD0-9F55-B43D2EBB35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10D3AA5-A60A-4A13-A3CB-46FF236283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5B1028-F09E-4991-BE10-E42C78E6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B9C52A-6D43-45C0-A6C6-D7E2558F3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2ADA1E-F15D-4223-A8C8-98A5278EF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945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F95C7-DC6F-47E0-A887-CDBA1811E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9A3F663-3060-4A03-AA82-4945FB35F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E5D841-D663-4816-B0DD-ED0FBFBC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94AAF3-2E60-423E-8D1D-CBC6D6F3E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F11A07D-0581-4DA2-8448-CCB58371B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67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33B5DDA-D102-4ECB-BE29-6DDD5AB4F7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850623-B7A9-4202-BE44-B8BE66C66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ECA542-6CD7-486D-B887-28999FD19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D8E9BCE-8B41-4BA3-8964-ECA190D72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2AF057-754B-44B5-AB1E-1F31EFDF3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763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C31708-E3BB-473C-B85B-894D23C26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86FDB2-4ACA-4B02-8FD4-F68FD1E0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F82100-F1BE-4A18-8DC7-705C656A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DB39270-3936-418B-8091-21050BBB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F16A604-A8DF-4FA5-8B96-908EF6F39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180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662AE-D98C-4FAF-87E1-42468B5A1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F9A460-85D0-4588-94F2-9CDC1D5CA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F3B665-C5BD-460A-8670-9DFBE414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4B720E-728C-43A9-8ABB-93AEE803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01057B-6C0B-443A-BF41-6A8732955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454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FCC1C2-6794-4C41-B207-BB6233DEC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7CD386-A8C3-4426-B78E-4F2909FE8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633FD96-E90C-47C5-A296-31F499182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0EE41D-EA4C-4835-9AB2-40D639EA7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534666D-0086-4A41-9FA5-007D531C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FA1ADB-5A21-43FE-8694-6F4BF5C0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83593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954103-69F2-4048-9A67-B4F2B6C19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EFDF33D-F983-40A5-BDE6-1134188E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F4B1910-54D3-453D-8838-0DA0F6BD4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C277337-0C36-40A8-9523-04B2407D6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77FDE4B-7DDD-4066-A7C3-84A79DD1B4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7F8A097-073A-48D5-8B0A-125950690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ABA1BE3-DDBB-45EC-BB50-177AF2EA0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6A16B28-22E5-42E4-861F-06C557056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6080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5448AE-A149-4261-B69B-1FB2670A5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29375D2-117A-437D-9F9A-7ADB86695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DC9B58F-AF0C-4F9E-8855-94D56CCDD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DEAA5F9-C51B-48D0-BEB2-421E8ED9A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6224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DC72CAE-4527-4833-81EF-F26C02A80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A48CCEF-6A44-48D2-BA2F-924755A2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60D5674-3BAD-47AF-80A9-83228041F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8859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B2DC5F-6294-4B3F-B6D2-8EEF3E785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C4E867-CC09-4E36-A6CF-34E7CF97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C9BB79E-C873-406E-94F2-CF1251A57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18818CA-EBC0-4A9D-BEC8-9E62A033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90BEAFA-692E-4F36-8132-5284D037C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971669E-A311-4503-A322-DF73AB054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8045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B15AF-6A34-4622-8177-50E916708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38C438F-19C7-44B6-8A55-5B5EF4B83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3F38241-E4C3-4083-9415-082AA3C69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126881F-7871-4EF8-8D15-3FF9A1743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D1ED12-8F21-42FD-9BC8-D3A1A634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C7A9C5A-EF05-4075-A892-3F20BA521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4937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4772DA6-20D6-4C08-AB47-6A77A3280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54585E-8722-4F8E-BECE-CE9D16E7C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0224B5-E73B-42C2-A89A-6CBCD5DD69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94770-6620-443E-97F5-A451CA94E99E}" type="datetimeFigureOut">
              <a:rPr lang="nl-BE" smtClean="0"/>
              <a:t>27/08/2023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F1A9C63-6059-4DA2-B78B-38C5E6F421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4C46CD-BA5F-41AC-9BD7-5FE0EB8560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4E068-A014-42C8-86D2-EE0F6851EBB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5342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B6CA2-3041-4757-A263-05C2BC0DBA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AF17181-18E0-45BF-9AE0-BA7BDEF9FB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1FC93B0-15AC-4962-8038-B38A981932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610233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84587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Breedbeeld</PresentationFormat>
  <Paragraphs>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Kurt De Vilder</dc:creator>
  <cp:lastModifiedBy>Kurt De Vilder</cp:lastModifiedBy>
  <cp:revision>1</cp:revision>
  <dcterms:created xsi:type="dcterms:W3CDTF">2023-08-27T09:01:34Z</dcterms:created>
  <dcterms:modified xsi:type="dcterms:W3CDTF">2023-08-27T09:02:00Z</dcterms:modified>
</cp:coreProperties>
</file>