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81" r:id="rId10"/>
    <p:sldId id="263" r:id="rId11"/>
    <p:sldId id="264" r:id="rId12"/>
    <p:sldId id="276" r:id="rId13"/>
    <p:sldId id="282" r:id="rId14"/>
    <p:sldId id="277" r:id="rId15"/>
    <p:sldId id="280" r:id="rId16"/>
    <p:sldId id="265" r:id="rId17"/>
    <p:sldId id="266" r:id="rId18"/>
    <p:sldId id="267" r:id="rId19"/>
    <p:sldId id="269" r:id="rId20"/>
    <p:sldId id="268" r:id="rId21"/>
    <p:sldId id="270" r:id="rId22"/>
    <p:sldId id="275" r:id="rId23"/>
    <p:sldId id="28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9EABC4-3845-AD76-79D4-53C8C91D9B4E}" v="6" dt="2021-12-14T10:00:30.345"/>
    <p1510:client id="{B0E61978-3B9C-6FF0-782E-B93BA8A5830B}" v="1338" dt="2021-12-14T15:26:05.207"/>
    <p1510:client id="{AA499A9B-DC1F-4161-884C-0E801104D05F}" v="486" dt="2021-12-10T08:51:58.803"/>
    <p1510:client id="{D727E97C-D5F9-2651-BF53-EB1139CC08C4}" v="1570" dt="2021-12-14T11:17:15.051"/>
    <p1510:client id="{E85ECB55-2D15-1C8C-E58C-B70F79983ED3}" v="872" dt="2021-12-14T12:30:42.4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2352AA-EEDF-4142-BDD8-D4F0ADE9472C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5D16D46-78B6-4095-B249-23841B93396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/>
            <a:t>Samen </a:t>
          </a:r>
          <a:r>
            <a:rPr lang="en-US" b="1" dirty="0" err="1"/>
            <a:t>komen</a:t>
          </a:r>
          <a:r>
            <a:rPr lang="en-US" b="1" dirty="0"/>
            <a:t> we </a:t>
          </a:r>
          <a:r>
            <a:rPr lang="en-US" b="1" dirty="0" err="1"/>
            <a:t>erdoor</a:t>
          </a:r>
          <a:endParaRPr lang="en-US" dirty="0" err="1"/>
        </a:p>
      </dgm:t>
    </dgm:pt>
    <dgm:pt modelId="{7BD02026-C97F-4A11-B22C-D749DA5C6BCE}" type="parTrans" cxnId="{82E3A6D1-3DF9-4A7A-A044-0288B87A0197}">
      <dgm:prSet/>
      <dgm:spPr/>
      <dgm:t>
        <a:bodyPr/>
        <a:lstStyle/>
        <a:p>
          <a:endParaRPr lang="en-US"/>
        </a:p>
      </dgm:t>
    </dgm:pt>
    <dgm:pt modelId="{F44BD7DA-17B7-4854-A713-B449C752E1D6}" type="sibTrans" cxnId="{82E3A6D1-3DF9-4A7A-A044-0288B87A0197}">
      <dgm:prSet/>
      <dgm:spPr/>
      <dgm:t>
        <a:bodyPr/>
        <a:lstStyle/>
        <a:p>
          <a:endParaRPr lang="en-US"/>
        </a:p>
      </dgm:t>
    </dgm:pt>
    <dgm:pt modelId="{AAB1DB45-2D01-4CAD-A98D-8786D4D5819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 err="1"/>
            <a:t>Vraag</a:t>
          </a:r>
          <a:r>
            <a:rPr lang="en-US" b="1" dirty="0"/>
            <a:t> </a:t>
          </a:r>
          <a:r>
            <a:rPr lang="en-US" b="1" dirty="0" err="1"/>
            <a:t>hulp</a:t>
          </a:r>
          <a:r>
            <a:rPr lang="en-US" b="1" dirty="0"/>
            <a:t> </a:t>
          </a:r>
          <a:r>
            <a:rPr lang="en-US" b="1" dirty="0" err="1"/>
            <a:t>waar</a:t>
          </a:r>
          <a:r>
            <a:rPr lang="en-US" b="1" dirty="0"/>
            <a:t> </a:t>
          </a:r>
          <a:r>
            <a:rPr lang="en-US" b="1" dirty="0" err="1"/>
            <a:t>nodig</a:t>
          </a:r>
          <a:endParaRPr lang="en-US" dirty="0" err="1"/>
        </a:p>
      </dgm:t>
    </dgm:pt>
    <dgm:pt modelId="{036C60DD-25DE-4B14-A418-FD8D7805F472}" type="parTrans" cxnId="{8E7D4771-9931-4F7D-9B99-199E708E7DF0}">
      <dgm:prSet/>
      <dgm:spPr/>
      <dgm:t>
        <a:bodyPr/>
        <a:lstStyle/>
        <a:p>
          <a:endParaRPr lang="en-US"/>
        </a:p>
      </dgm:t>
    </dgm:pt>
    <dgm:pt modelId="{3AE52B94-A909-4762-9D2C-AAA2FD559A74}" type="sibTrans" cxnId="{8E7D4771-9931-4F7D-9B99-199E708E7DF0}">
      <dgm:prSet/>
      <dgm:spPr/>
      <dgm:t>
        <a:bodyPr/>
        <a:lstStyle/>
        <a:p>
          <a:endParaRPr lang="en-US"/>
        </a:p>
      </dgm:t>
    </dgm:pt>
    <dgm:pt modelId="{5245355F-E4D5-45BA-8D58-2F1F6CEAD8BE}">
      <dgm:prSet phldr="0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0" dirty="0" err="1">
              <a:latin typeface="The Serif Hand Black"/>
            </a:rPr>
            <a:t>Iedereen</a:t>
          </a:r>
          <a:r>
            <a:rPr lang="en-US" b="0" dirty="0">
              <a:latin typeface="The Serif Hand Black"/>
            </a:rPr>
            <a:t> is belangrijk</a:t>
          </a:r>
          <a:endParaRPr lang="en-US" b="1" dirty="0">
            <a:latin typeface="The Serif Hand Black"/>
          </a:endParaRPr>
        </a:p>
      </dgm:t>
    </dgm:pt>
    <dgm:pt modelId="{7A42EDD6-C51E-4AD5-B707-4E260F2755F7}" type="parTrans" cxnId="{994CE7E8-DD9E-42B9-A526-69C86F8112EB}">
      <dgm:prSet/>
      <dgm:spPr/>
    </dgm:pt>
    <dgm:pt modelId="{F8EFE502-66C4-40C0-93DC-B230B7CFC2ED}" type="sibTrans" cxnId="{994CE7E8-DD9E-42B9-A526-69C86F8112EB}">
      <dgm:prSet/>
      <dgm:spPr/>
    </dgm:pt>
    <dgm:pt modelId="{11EC9EBD-99BE-4842-8029-95EA04C47C35}">
      <dgm:prSet phldr="0"/>
      <dgm:spPr/>
      <dgm:t>
        <a:bodyPr/>
        <a:lstStyle/>
        <a:p>
          <a:pPr rtl="0">
            <a:defRPr cap="all"/>
          </a:pPr>
          <a:r>
            <a:rPr lang="en-US" b="1" dirty="0" err="1">
              <a:latin typeface="The Serif Hand Black"/>
            </a:rPr>
            <a:t>Draag</a:t>
          </a:r>
          <a:r>
            <a:rPr lang="en-US" b="1" dirty="0">
              <a:latin typeface="The Serif Hand Black"/>
            </a:rPr>
            <a:t> </a:t>
          </a:r>
          <a:r>
            <a:rPr lang="en-US" b="1" dirty="0" err="1">
              <a:latin typeface="The Serif Hand Black"/>
            </a:rPr>
            <a:t>zorg</a:t>
          </a:r>
          <a:r>
            <a:rPr lang="en-US" b="1" dirty="0">
              <a:latin typeface="The Serif Hand Black"/>
            </a:rPr>
            <a:t> </a:t>
          </a:r>
          <a:r>
            <a:rPr lang="en-US" b="1" dirty="0" err="1">
              <a:latin typeface="The Serif Hand Black"/>
            </a:rPr>
            <a:t>voor</a:t>
          </a:r>
          <a:r>
            <a:rPr lang="en-US" b="1" dirty="0">
              <a:latin typeface="The Serif Hand Black"/>
            </a:rPr>
            <a:t> </a:t>
          </a:r>
          <a:r>
            <a:rPr lang="en-US" b="1" dirty="0" err="1">
              <a:latin typeface="The Serif Hand Black"/>
            </a:rPr>
            <a:t>elkaar</a:t>
          </a:r>
        </a:p>
      </dgm:t>
    </dgm:pt>
    <dgm:pt modelId="{82AF5017-F91D-4E57-8CB3-89C97FEFCC3E}" type="parTrans" cxnId="{1CC4DA9D-8EAA-484F-8CCA-1A735AF7ABB4}">
      <dgm:prSet/>
      <dgm:spPr/>
    </dgm:pt>
    <dgm:pt modelId="{9709C280-7FD0-47C6-A3F8-19A26C3ACAE2}" type="sibTrans" cxnId="{1CC4DA9D-8EAA-484F-8CCA-1A735AF7ABB4}">
      <dgm:prSet/>
      <dgm:spPr/>
    </dgm:pt>
    <dgm:pt modelId="{887AFAD4-F7C0-44DD-A3AD-D0AA88028064}" type="pres">
      <dgm:prSet presAssocID="{4E2352AA-EEDF-4142-BDD8-D4F0ADE9472C}" presName="root" presStyleCnt="0">
        <dgm:presLayoutVars>
          <dgm:dir/>
          <dgm:resizeHandles val="exact"/>
        </dgm:presLayoutVars>
      </dgm:prSet>
      <dgm:spPr/>
    </dgm:pt>
    <dgm:pt modelId="{B56926C0-886F-4CB9-AACC-1286D1FA7742}" type="pres">
      <dgm:prSet presAssocID="{D5D16D46-78B6-4095-B249-23841B933960}" presName="compNode" presStyleCnt="0"/>
      <dgm:spPr/>
    </dgm:pt>
    <dgm:pt modelId="{24B978D5-8B9C-4D35-8564-06B348A89B12}" type="pres">
      <dgm:prSet presAssocID="{D5D16D46-78B6-4095-B249-23841B933960}" presName="iconBgRect" presStyleLbl="bgShp" presStyleIdx="0" presStyleCnt="4"/>
      <dgm:spPr/>
    </dgm:pt>
    <dgm:pt modelId="{1F853F28-F2D0-4B55-9B5C-6A891A58CDF0}" type="pres">
      <dgm:prSet presAssocID="{D5D16D46-78B6-4095-B249-23841B93396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82197FF-3E91-4F24-AF02-E7F8464ADA39}" type="pres">
      <dgm:prSet presAssocID="{D5D16D46-78B6-4095-B249-23841B933960}" presName="spaceRect" presStyleCnt="0"/>
      <dgm:spPr/>
    </dgm:pt>
    <dgm:pt modelId="{6DEB860C-DC8B-4000-844F-344D2D978534}" type="pres">
      <dgm:prSet presAssocID="{D5D16D46-78B6-4095-B249-23841B933960}" presName="textRect" presStyleLbl="revTx" presStyleIdx="0" presStyleCnt="4">
        <dgm:presLayoutVars>
          <dgm:chMax val="1"/>
          <dgm:chPref val="1"/>
        </dgm:presLayoutVars>
      </dgm:prSet>
      <dgm:spPr/>
    </dgm:pt>
    <dgm:pt modelId="{D0347799-E073-4309-B9E8-DF14DEC74FD6}" type="pres">
      <dgm:prSet presAssocID="{F44BD7DA-17B7-4854-A713-B449C752E1D6}" presName="sibTrans" presStyleCnt="0"/>
      <dgm:spPr/>
    </dgm:pt>
    <dgm:pt modelId="{426CB468-8862-4877-8298-32619DBA0942}" type="pres">
      <dgm:prSet presAssocID="{AAB1DB45-2D01-4CAD-A98D-8786D4D5819D}" presName="compNode" presStyleCnt="0"/>
      <dgm:spPr/>
    </dgm:pt>
    <dgm:pt modelId="{83938445-D3D0-4CAD-BCDB-202AC714AEFF}" type="pres">
      <dgm:prSet presAssocID="{AAB1DB45-2D01-4CAD-A98D-8786D4D5819D}" presName="iconBgRect" presStyleLbl="bgShp" presStyleIdx="1" presStyleCnt="4"/>
      <dgm:spPr/>
    </dgm:pt>
    <dgm:pt modelId="{950A6322-FF88-457C-9B34-E3E3449DB9FA}" type="pres">
      <dgm:prSet presAssocID="{AAB1DB45-2D01-4CAD-A98D-8786D4D5819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D76198F4-0351-45D0-AB4C-5A8188B1C7D5}" type="pres">
      <dgm:prSet presAssocID="{AAB1DB45-2D01-4CAD-A98D-8786D4D5819D}" presName="spaceRect" presStyleCnt="0"/>
      <dgm:spPr/>
    </dgm:pt>
    <dgm:pt modelId="{4ACEC809-7461-4A97-9056-A39AFB178BF5}" type="pres">
      <dgm:prSet presAssocID="{AAB1DB45-2D01-4CAD-A98D-8786D4D5819D}" presName="textRect" presStyleLbl="revTx" presStyleIdx="1" presStyleCnt="4">
        <dgm:presLayoutVars>
          <dgm:chMax val="1"/>
          <dgm:chPref val="1"/>
        </dgm:presLayoutVars>
      </dgm:prSet>
      <dgm:spPr/>
    </dgm:pt>
    <dgm:pt modelId="{44FF4FAC-3A17-46D9-A87D-61CF3F23B5B1}" type="pres">
      <dgm:prSet presAssocID="{3AE52B94-A909-4762-9D2C-AAA2FD559A74}" presName="sibTrans" presStyleCnt="0"/>
      <dgm:spPr/>
    </dgm:pt>
    <dgm:pt modelId="{A148EF39-6BC7-412E-B483-594385DE257B}" type="pres">
      <dgm:prSet presAssocID="{5245355F-E4D5-45BA-8D58-2F1F6CEAD8BE}" presName="compNode" presStyleCnt="0"/>
      <dgm:spPr/>
    </dgm:pt>
    <dgm:pt modelId="{48BDB2F2-4BBB-409E-820B-654F8BCF1FC3}" type="pres">
      <dgm:prSet presAssocID="{5245355F-E4D5-45BA-8D58-2F1F6CEAD8BE}" presName="iconBgRect" presStyleLbl="bgShp" presStyleIdx="2" presStyleCnt="4"/>
      <dgm:spPr/>
    </dgm:pt>
    <dgm:pt modelId="{770D1235-9A7D-4701-9D0C-0E5A3E747BB6}" type="pres">
      <dgm:prSet presAssocID="{5245355F-E4D5-45BA-8D58-2F1F6CEAD8BE}" presName="iconRect" presStyleLbl="node1" presStyleIdx="2" presStyleCnt="4"/>
      <dgm:spPr/>
    </dgm:pt>
    <dgm:pt modelId="{27EDC440-4ECE-4CBC-9EF0-38F0330239D9}" type="pres">
      <dgm:prSet presAssocID="{5245355F-E4D5-45BA-8D58-2F1F6CEAD8BE}" presName="spaceRect" presStyleCnt="0"/>
      <dgm:spPr/>
    </dgm:pt>
    <dgm:pt modelId="{0E813399-884E-4109-AE6C-CBECE5FAAB1D}" type="pres">
      <dgm:prSet presAssocID="{5245355F-E4D5-45BA-8D58-2F1F6CEAD8BE}" presName="textRect" presStyleLbl="revTx" presStyleIdx="2" presStyleCnt="4">
        <dgm:presLayoutVars>
          <dgm:chMax val="1"/>
          <dgm:chPref val="1"/>
        </dgm:presLayoutVars>
      </dgm:prSet>
      <dgm:spPr/>
    </dgm:pt>
    <dgm:pt modelId="{64358549-83F7-44B4-9CB9-4CBB465529AE}" type="pres">
      <dgm:prSet presAssocID="{F8EFE502-66C4-40C0-93DC-B230B7CFC2ED}" presName="sibTrans" presStyleCnt="0"/>
      <dgm:spPr/>
    </dgm:pt>
    <dgm:pt modelId="{4886CAFA-C080-4C0A-8E5A-91C19869C828}" type="pres">
      <dgm:prSet presAssocID="{11EC9EBD-99BE-4842-8029-95EA04C47C35}" presName="compNode" presStyleCnt="0"/>
      <dgm:spPr/>
    </dgm:pt>
    <dgm:pt modelId="{305323F8-66D7-4FE8-9EC9-6BAA55019C6E}" type="pres">
      <dgm:prSet presAssocID="{11EC9EBD-99BE-4842-8029-95EA04C47C35}" presName="iconBgRect" presStyleLbl="bgShp" presStyleIdx="3" presStyleCnt="4"/>
      <dgm:spPr/>
    </dgm:pt>
    <dgm:pt modelId="{B5112A17-69EA-44C0-A448-2DFBC3335F14}" type="pres">
      <dgm:prSet presAssocID="{11EC9EBD-99BE-4842-8029-95EA04C47C35}" presName="iconRect" presStyleLbl="node1" presStyleIdx="3" presStyleCnt="4"/>
      <dgm:spPr/>
    </dgm:pt>
    <dgm:pt modelId="{20B53A92-7E0B-4F5D-B48A-C93A27382207}" type="pres">
      <dgm:prSet presAssocID="{11EC9EBD-99BE-4842-8029-95EA04C47C35}" presName="spaceRect" presStyleCnt="0"/>
      <dgm:spPr/>
    </dgm:pt>
    <dgm:pt modelId="{15BE2C5C-FCF8-4DF0-88BD-B378721B9948}" type="pres">
      <dgm:prSet presAssocID="{11EC9EBD-99BE-4842-8029-95EA04C47C3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031C622-B4AB-43F0-AA2E-E45CAE23B294}" type="presOf" srcId="{11EC9EBD-99BE-4842-8029-95EA04C47C35}" destId="{15BE2C5C-FCF8-4DF0-88BD-B378721B9948}" srcOrd="0" destOrd="0" presId="urn:microsoft.com/office/officeart/2018/5/layout/IconCircleLabelList"/>
    <dgm:cxn modelId="{8E7D4771-9931-4F7D-9B99-199E708E7DF0}" srcId="{4E2352AA-EEDF-4142-BDD8-D4F0ADE9472C}" destId="{AAB1DB45-2D01-4CAD-A98D-8786D4D5819D}" srcOrd="1" destOrd="0" parTransId="{036C60DD-25DE-4B14-A418-FD8D7805F472}" sibTransId="{3AE52B94-A909-4762-9D2C-AAA2FD559A74}"/>
    <dgm:cxn modelId="{BF355B8D-AE8E-4804-B905-5C148137A574}" type="presOf" srcId="{4E2352AA-EEDF-4142-BDD8-D4F0ADE9472C}" destId="{887AFAD4-F7C0-44DD-A3AD-D0AA88028064}" srcOrd="0" destOrd="0" presId="urn:microsoft.com/office/officeart/2018/5/layout/IconCircleLabelList"/>
    <dgm:cxn modelId="{1CC4DA9D-8EAA-484F-8CCA-1A735AF7ABB4}" srcId="{4E2352AA-EEDF-4142-BDD8-D4F0ADE9472C}" destId="{11EC9EBD-99BE-4842-8029-95EA04C47C35}" srcOrd="3" destOrd="0" parTransId="{82AF5017-F91D-4E57-8CB3-89C97FEFCC3E}" sibTransId="{9709C280-7FD0-47C6-A3F8-19A26C3ACAE2}"/>
    <dgm:cxn modelId="{F39FEAAC-FB1B-4F1B-8693-E0EAD0A84274}" type="presOf" srcId="{5245355F-E4D5-45BA-8D58-2F1F6CEAD8BE}" destId="{0E813399-884E-4109-AE6C-CBECE5FAAB1D}" srcOrd="0" destOrd="0" presId="urn:microsoft.com/office/officeart/2018/5/layout/IconCircleLabelList"/>
    <dgm:cxn modelId="{7E8B38BC-EAFB-4D68-A3EE-96512061A931}" type="presOf" srcId="{D5D16D46-78B6-4095-B249-23841B933960}" destId="{6DEB860C-DC8B-4000-844F-344D2D978534}" srcOrd="0" destOrd="0" presId="urn:microsoft.com/office/officeart/2018/5/layout/IconCircleLabelList"/>
    <dgm:cxn modelId="{82E3A6D1-3DF9-4A7A-A044-0288B87A0197}" srcId="{4E2352AA-EEDF-4142-BDD8-D4F0ADE9472C}" destId="{D5D16D46-78B6-4095-B249-23841B933960}" srcOrd="0" destOrd="0" parTransId="{7BD02026-C97F-4A11-B22C-D749DA5C6BCE}" sibTransId="{F44BD7DA-17B7-4854-A713-B449C752E1D6}"/>
    <dgm:cxn modelId="{994CE7E8-DD9E-42B9-A526-69C86F8112EB}" srcId="{4E2352AA-EEDF-4142-BDD8-D4F0ADE9472C}" destId="{5245355F-E4D5-45BA-8D58-2F1F6CEAD8BE}" srcOrd="2" destOrd="0" parTransId="{7A42EDD6-C51E-4AD5-B707-4E260F2755F7}" sibTransId="{F8EFE502-66C4-40C0-93DC-B230B7CFC2ED}"/>
    <dgm:cxn modelId="{0BDDADF7-2548-42C7-AAC4-3501CE724294}" type="presOf" srcId="{AAB1DB45-2D01-4CAD-A98D-8786D4D5819D}" destId="{4ACEC809-7461-4A97-9056-A39AFB178BF5}" srcOrd="0" destOrd="0" presId="urn:microsoft.com/office/officeart/2018/5/layout/IconCircleLabelList"/>
    <dgm:cxn modelId="{DCD1A58A-7066-40DD-BD27-CF580AB20960}" type="presParOf" srcId="{887AFAD4-F7C0-44DD-A3AD-D0AA88028064}" destId="{B56926C0-886F-4CB9-AACC-1286D1FA7742}" srcOrd="0" destOrd="0" presId="urn:microsoft.com/office/officeart/2018/5/layout/IconCircleLabelList"/>
    <dgm:cxn modelId="{C11E0481-9A47-4A4E-A6AC-50A74CC2AAFA}" type="presParOf" srcId="{B56926C0-886F-4CB9-AACC-1286D1FA7742}" destId="{24B978D5-8B9C-4D35-8564-06B348A89B12}" srcOrd="0" destOrd="0" presId="urn:microsoft.com/office/officeart/2018/5/layout/IconCircleLabelList"/>
    <dgm:cxn modelId="{56BB35D9-8819-4973-B0A1-61F396DFF160}" type="presParOf" srcId="{B56926C0-886F-4CB9-AACC-1286D1FA7742}" destId="{1F853F28-F2D0-4B55-9B5C-6A891A58CDF0}" srcOrd="1" destOrd="0" presId="urn:microsoft.com/office/officeart/2018/5/layout/IconCircleLabelList"/>
    <dgm:cxn modelId="{04514581-7DCF-47A8-B1A9-F6390DFB685E}" type="presParOf" srcId="{B56926C0-886F-4CB9-AACC-1286D1FA7742}" destId="{782197FF-3E91-4F24-AF02-E7F8464ADA39}" srcOrd="2" destOrd="0" presId="urn:microsoft.com/office/officeart/2018/5/layout/IconCircleLabelList"/>
    <dgm:cxn modelId="{954FC0CF-B10C-4C00-84A1-E0E59AE75D67}" type="presParOf" srcId="{B56926C0-886F-4CB9-AACC-1286D1FA7742}" destId="{6DEB860C-DC8B-4000-844F-344D2D978534}" srcOrd="3" destOrd="0" presId="urn:microsoft.com/office/officeart/2018/5/layout/IconCircleLabelList"/>
    <dgm:cxn modelId="{A2C9633A-1C7E-49E4-94AD-66F0E0999DFC}" type="presParOf" srcId="{887AFAD4-F7C0-44DD-A3AD-D0AA88028064}" destId="{D0347799-E073-4309-B9E8-DF14DEC74FD6}" srcOrd="1" destOrd="0" presId="urn:microsoft.com/office/officeart/2018/5/layout/IconCircleLabelList"/>
    <dgm:cxn modelId="{F1B4DB07-096D-4D1B-B131-6D7ACFFDE625}" type="presParOf" srcId="{887AFAD4-F7C0-44DD-A3AD-D0AA88028064}" destId="{426CB468-8862-4877-8298-32619DBA0942}" srcOrd="2" destOrd="0" presId="urn:microsoft.com/office/officeart/2018/5/layout/IconCircleLabelList"/>
    <dgm:cxn modelId="{000A453E-88AC-4367-885D-07B386CC7393}" type="presParOf" srcId="{426CB468-8862-4877-8298-32619DBA0942}" destId="{83938445-D3D0-4CAD-BCDB-202AC714AEFF}" srcOrd="0" destOrd="0" presId="urn:microsoft.com/office/officeart/2018/5/layout/IconCircleLabelList"/>
    <dgm:cxn modelId="{757876B1-BA2A-4E56-A98D-B507CC78F7DD}" type="presParOf" srcId="{426CB468-8862-4877-8298-32619DBA0942}" destId="{950A6322-FF88-457C-9B34-E3E3449DB9FA}" srcOrd="1" destOrd="0" presId="urn:microsoft.com/office/officeart/2018/5/layout/IconCircleLabelList"/>
    <dgm:cxn modelId="{8A6C9AC4-2FCB-4467-B1F6-03789CF24932}" type="presParOf" srcId="{426CB468-8862-4877-8298-32619DBA0942}" destId="{D76198F4-0351-45D0-AB4C-5A8188B1C7D5}" srcOrd="2" destOrd="0" presId="urn:microsoft.com/office/officeart/2018/5/layout/IconCircleLabelList"/>
    <dgm:cxn modelId="{D2ADF0FC-BF28-4980-8247-5C00A1B84A45}" type="presParOf" srcId="{426CB468-8862-4877-8298-32619DBA0942}" destId="{4ACEC809-7461-4A97-9056-A39AFB178BF5}" srcOrd="3" destOrd="0" presId="urn:microsoft.com/office/officeart/2018/5/layout/IconCircleLabelList"/>
    <dgm:cxn modelId="{CE76CC8D-5DA2-4DC0-AFD7-25D64A2A7755}" type="presParOf" srcId="{887AFAD4-F7C0-44DD-A3AD-D0AA88028064}" destId="{44FF4FAC-3A17-46D9-A87D-61CF3F23B5B1}" srcOrd="3" destOrd="0" presId="urn:microsoft.com/office/officeart/2018/5/layout/IconCircleLabelList"/>
    <dgm:cxn modelId="{873B16A4-562B-47E9-BA14-02BFE6DA8076}" type="presParOf" srcId="{887AFAD4-F7C0-44DD-A3AD-D0AA88028064}" destId="{A148EF39-6BC7-412E-B483-594385DE257B}" srcOrd="4" destOrd="0" presId="urn:microsoft.com/office/officeart/2018/5/layout/IconCircleLabelList"/>
    <dgm:cxn modelId="{C802FF00-D9C8-4077-8A9D-8E3702F9828D}" type="presParOf" srcId="{A148EF39-6BC7-412E-B483-594385DE257B}" destId="{48BDB2F2-4BBB-409E-820B-654F8BCF1FC3}" srcOrd="0" destOrd="0" presId="urn:microsoft.com/office/officeart/2018/5/layout/IconCircleLabelList"/>
    <dgm:cxn modelId="{BE74C53B-05A9-44A4-8C7F-5F42CCBE4635}" type="presParOf" srcId="{A148EF39-6BC7-412E-B483-594385DE257B}" destId="{770D1235-9A7D-4701-9D0C-0E5A3E747BB6}" srcOrd="1" destOrd="0" presId="urn:microsoft.com/office/officeart/2018/5/layout/IconCircleLabelList"/>
    <dgm:cxn modelId="{ED31C14B-587A-48C3-930A-24727E6A3AC1}" type="presParOf" srcId="{A148EF39-6BC7-412E-B483-594385DE257B}" destId="{27EDC440-4ECE-4CBC-9EF0-38F0330239D9}" srcOrd="2" destOrd="0" presId="urn:microsoft.com/office/officeart/2018/5/layout/IconCircleLabelList"/>
    <dgm:cxn modelId="{24C8D2FD-D3BD-4961-86CA-FB017287A8D3}" type="presParOf" srcId="{A148EF39-6BC7-412E-B483-594385DE257B}" destId="{0E813399-884E-4109-AE6C-CBECE5FAAB1D}" srcOrd="3" destOrd="0" presId="urn:microsoft.com/office/officeart/2018/5/layout/IconCircleLabelList"/>
    <dgm:cxn modelId="{49AA48EC-1A0C-4726-BA74-35C27185F008}" type="presParOf" srcId="{887AFAD4-F7C0-44DD-A3AD-D0AA88028064}" destId="{64358549-83F7-44B4-9CB9-4CBB465529AE}" srcOrd="5" destOrd="0" presId="urn:microsoft.com/office/officeart/2018/5/layout/IconCircleLabelList"/>
    <dgm:cxn modelId="{79B84FDB-523F-441C-8664-FF19F72F2B02}" type="presParOf" srcId="{887AFAD4-F7C0-44DD-A3AD-D0AA88028064}" destId="{4886CAFA-C080-4C0A-8E5A-91C19869C828}" srcOrd="6" destOrd="0" presId="urn:microsoft.com/office/officeart/2018/5/layout/IconCircleLabelList"/>
    <dgm:cxn modelId="{D4AE5CE9-5084-4BD0-81C7-8D3DEDD0531B}" type="presParOf" srcId="{4886CAFA-C080-4C0A-8E5A-91C19869C828}" destId="{305323F8-66D7-4FE8-9EC9-6BAA55019C6E}" srcOrd="0" destOrd="0" presId="urn:microsoft.com/office/officeart/2018/5/layout/IconCircleLabelList"/>
    <dgm:cxn modelId="{45B3A152-22A2-4695-8105-4429AC625BF5}" type="presParOf" srcId="{4886CAFA-C080-4C0A-8E5A-91C19869C828}" destId="{B5112A17-69EA-44C0-A448-2DFBC3335F14}" srcOrd="1" destOrd="0" presId="urn:microsoft.com/office/officeart/2018/5/layout/IconCircleLabelList"/>
    <dgm:cxn modelId="{0D91DEEE-8E72-4E45-8551-425630CF492E}" type="presParOf" srcId="{4886CAFA-C080-4C0A-8E5A-91C19869C828}" destId="{20B53A92-7E0B-4F5D-B48A-C93A27382207}" srcOrd="2" destOrd="0" presId="urn:microsoft.com/office/officeart/2018/5/layout/IconCircleLabelList"/>
    <dgm:cxn modelId="{560A0B16-941A-4453-8AF2-2E49AA6BE7D5}" type="presParOf" srcId="{4886CAFA-C080-4C0A-8E5A-91C19869C828}" destId="{15BE2C5C-FCF8-4DF0-88BD-B378721B994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978D5-8B9C-4D35-8564-06B348A89B12}">
      <dsp:nvSpPr>
        <dsp:cNvPr id="0" name=""/>
        <dsp:cNvSpPr/>
      </dsp:nvSpPr>
      <dsp:spPr>
        <a:xfrm>
          <a:off x="558493" y="431573"/>
          <a:ext cx="1445542" cy="144554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853F28-F2D0-4B55-9B5C-6A891A58CDF0}">
      <dsp:nvSpPr>
        <dsp:cNvPr id="0" name=""/>
        <dsp:cNvSpPr/>
      </dsp:nvSpPr>
      <dsp:spPr>
        <a:xfrm>
          <a:off x="866559" y="739639"/>
          <a:ext cx="829409" cy="8294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EB860C-DC8B-4000-844F-344D2D978534}">
      <dsp:nvSpPr>
        <dsp:cNvPr id="0" name=""/>
        <dsp:cNvSpPr/>
      </dsp:nvSpPr>
      <dsp:spPr>
        <a:xfrm>
          <a:off x="96393" y="2327366"/>
          <a:ext cx="236974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b="1" kern="1200" dirty="0"/>
            <a:t>Samen </a:t>
          </a:r>
          <a:r>
            <a:rPr lang="en-US" sz="2800" b="1" kern="1200" dirty="0" err="1"/>
            <a:t>komen</a:t>
          </a:r>
          <a:r>
            <a:rPr lang="en-US" sz="2800" b="1" kern="1200" dirty="0"/>
            <a:t> we </a:t>
          </a:r>
          <a:r>
            <a:rPr lang="en-US" sz="2800" b="1" kern="1200" dirty="0" err="1"/>
            <a:t>erdoor</a:t>
          </a:r>
          <a:endParaRPr lang="en-US" sz="2800" kern="1200" dirty="0" err="1"/>
        </a:p>
      </dsp:txBody>
      <dsp:txXfrm>
        <a:off x="96393" y="2327366"/>
        <a:ext cx="2369741" cy="720000"/>
      </dsp:txXfrm>
    </dsp:sp>
    <dsp:sp modelId="{83938445-D3D0-4CAD-BCDB-202AC714AEFF}">
      <dsp:nvSpPr>
        <dsp:cNvPr id="0" name=""/>
        <dsp:cNvSpPr/>
      </dsp:nvSpPr>
      <dsp:spPr>
        <a:xfrm>
          <a:off x="3342939" y="431573"/>
          <a:ext cx="1445542" cy="144554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A6322-FF88-457C-9B34-E3E3449DB9FA}">
      <dsp:nvSpPr>
        <dsp:cNvPr id="0" name=""/>
        <dsp:cNvSpPr/>
      </dsp:nvSpPr>
      <dsp:spPr>
        <a:xfrm>
          <a:off x="3651006" y="739639"/>
          <a:ext cx="829409" cy="8294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CEC809-7461-4A97-9056-A39AFB178BF5}">
      <dsp:nvSpPr>
        <dsp:cNvPr id="0" name=""/>
        <dsp:cNvSpPr/>
      </dsp:nvSpPr>
      <dsp:spPr>
        <a:xfrm>
          <a:off x="2880840" y="2327366"/>
          <a:ext cx="236974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b="1" kern="1200" dirty="0" err="1"/>
            <a:t>Vraag</a:t>
          </a:r>
          <a:r>
            <a:rPr lang="en-US" sz="2800" b="1" kern="1200" dirty="0"/>
            <a:t> </a:t>
          </a:r>
          <a:r>
            <a:rPr lang="en-US" sz="2800" b="1" kern="1200" dirty="0" err="1"/>
            <a:t>hulp</a:t>
          </a:r>
          <a:r>
            <a:rPr lang="en-US" sz="2800" b="1" kern="1200" dirty="0"/>
            <a:t> </a:t>
          </a:r>
          <a:r>
            <a:rPr lang="en-US" sz="2800" b="1" kern="1200" dirty="0" err="1"/>
            <a:t>waar</a:t>
          </a:r>
          <a:r>
            <a:rPr lang="en-US" sz="2800" b="1" kern="1200" dirty="0"/>
            <a:t> </a:t>
          </a:r>
          <a:r>
            <a:rPr lang="en-US" sz="2800" b="1" kern="1200" dirty="0" err="1"/>
            <a:t>nodig</a:t>
          </a:r>
          <a:endParaRPr lang="en-US" sz="2800" kern="1200" dirty="0" err="1"/>
        </a:p>
      </dsp:txBody>
      <dsp:txXfrm>
        <a:off x="2880840" y="2327366"/>
        <a:ext cx="2369741" cy="720000"/>
      </dsp:txXfrm>
    </dsp:sp>
    <dsp:sp modelId="{48BDB2F2-4BBB-409E-820B-654F8BCF1FC3}">
      <dsp:nvSpPr>
        <dsp:cNvPr id="0" name=""/>
        <dsp:cNvSpPr/>
      </dsp:nvSpPr>
      <dsp:spPr>
        <a:xfrm>
          <a:off x="6127386" y="431573"/>
          <a:ext cx="1445542" cy="144554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0D1235-9A7D-4701-9D0C-0E5A3E747BB6}">
      <dsp:nvSpPr>
        <dsp:cNvPr id="0" name=""/>
        <dsp:cNvSpPr/>
      </dsp:nvSpPr>
      <dsp:spPr>
        <a:xfrm>
          <a:off x="6435452" y="739639"/>
          <a:ext cx="829409" cy="829409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813399-884E-4109-AE6C-CBECE5FAAB1D}">
      <dsp:nvSpPr>
        <dsp:cNvPr id="0" name=""/>
        <dsp:cNvSpPr/>
      </dsp:nvSpPr>
      <dsp:spPr>
        <a:xfrm>
          <a:off x="5665286" y="2327366"/>
          <a:ext cx="236974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b="0" kern="1200" dirty="0" err="1">
              <a:latin typeface="The Serif Hand Black"/>
            </a:rPr>
            <a:t>Iedereen</a:t>
          </a:r>
          <a:r>
            <a:rPr lang="en-US" sz="2800" b="0" kern="1200" dirty="0">
              <a:latin typeface="The Serif Hand Black"/>
            </a:rPr>
            <a:t> is belangrijk</a:t>
          </a:r>
          <a:endParaRPr lang="en-US" sz="2800" b="1" kern="1200" dirty="0">
            <a:latin typeface="The Serif Hand Black"/>
          </a:endParaRPr>
        </a:p>
      </dsp:txBody>
      <dsp:txXfrm>
        <a:off x="5665286" y="2327366"/>
        <a:ext cx="2369741" cy="720000"/>
      </dsp:txXfrm>
    </dsp:sp>
    <dsp:sp modelId="{305323F8-66D7-4FE8-9EC9-6BAA55019C6E}">
      <dsp:nvSpPr>
        <dsp:cNvPr id="0" name=""/>
        <dsp:cNvSpPr/>
      </dsp:nvSpPr>
      <dsp:spPr>
        <a:xfrm>
          <a:off x="8911833" y="431573"/>
          <a:ext cx="1445542" cy="144554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112A17-69EA-44C0-A448-2DFBC3335F14}">
      <dsp:nvSpPr>
        <dsp:cNvPr id="0" name=""/>
        <dsp:cNvSpPr/>
      </dsp:nvSpPr>
      <dsp:spPr>
        <a:xfrm>
          <a:off x="9219899" y="739639"/>
          <a:ext cx="829409" cy="829409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BE2C5C-FCF8-4DF0-88BD-B378721B9948}">
      <dsp:nvSpPr>
        <dsp:cNvPr id="0" name=""/>
        <dsp:cNvSpPr/>
      </dsp:nvSpPr>
      <dsp:spPr>
        <a:xfrm>
          <a:off x="8449733" y="2327366"/>
          <a:ext cx="2369741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800" b="1" kern="1200" dirty="0" err="1">
              <a:latin typeface="The Serif Hand Black"/>
            </a:rPr>
            <a:t>Draag</a:t>
          </a:r>
          <a:r>
            <a:rPr lang="en-US" sz="2800" b="1" kern="1200" dirty="0">
              <a:latin typeface="The Serif Hand Black"/>
            </a:rPr>
            <a:t> </a:t>
          </a:r>
          <a:r>
            <a:rPr lang="en-US" sz="2800" b="1" kern="1200" dirty="0" err="1">
              <a:latin typeface="The Serif Hand Black"/>
            </a:rPr>
            <a:t>zorg</a:t>
          </a:r>
          <a:r>
            <a:rPr lang="en-US" sz="2800" b="1" kern="1200" dirty="0">
              <a:latin typeface="The Serif Hand Black"/>
            </a:rPr>
            <a:t> </a:t>
          </a:r>
          <a:r>
            <a:rPr lang="en-US" sz="2800" b="1" kern="1200" dirty="0" err="1">
              <a:latin typeface="The Serif Hand Black"/>
            </a:rPr>
            <a:t>voor</a:t>
          </a:r>
          <a:r>
            <a:rPr lang="en-US" sz="2800" b="1" kern="1200" dirty="0">
              <a:latin typeface="The Serif Hand Black"/>
            </a:rPr>
            <a:t> </a:t>
          </a:r>
          <a:r>
            <a:rPr lang="en-US" sz="2800" b="1" kern="1200" dirty="0" err="1">
              <a:latin typeface="The Serif Hand Black"/>
            </a:rPr>
            <a:t>elkaar</a:t>
          </a:r>
        </a:p>
      </dsp:txBody>
      <dsp:txXfrm>
        <a:off x="8449733" y="2327366"/>
        <a:ext cx="2369741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3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652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07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71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754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05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024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687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7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12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4/2/2023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3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esti.com/benl/online-platform-voor-het-onderwijs/home/" TargetMode="External"/><Relationship Id="rId13" Type="http://schemas.openxmlformats.org/officeDocument/2006/relationships/hyperlink" Target="https://www.onderwijs.vlaanderen.be/nl/coronavirus/afstandsleren/digitale-leerplatformen-en-leermiddelen-bij-afstandsleren" TargetMode="External"/><Relationship Id="rId3" Type="http://schemas.openxmlformats.org/officeDocument/2006/relationships/hyperlink" Target="https://www.scoodle.be/login" TargetMode="External"/><Relationship Id="rId7" Type="http://schemas.openxmlformats.org/officeDocument/2006/relationships/hyperlink" Target="https://edu.google.com/intl/ALL_nl/" TargetMode="External"/><Relationship Id="rId12" Type="http://schemas.openxmlformats.org/officeDocument/2006/relationships/hyperlink" Target="https://www.socrative.com/" TargetMode="External"/><Relationship Id="rId2" Type="http://schemas.openxmlformats.org/officeDocument/2006/relationships/hyperlink" Target="https://www.smartschool.b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icrosoft.com/nl-be/microsoft-teams/log-in" TargetMode="External"/><Relationship Id="rId11" Type="http://schemas.openxmlformats.org/officeDocument/2006/relationships/hyperlink" Target="https://kahoot.com/" TargetMode="External"/><Relationship Id="rId5" Type="http://schemas.openxmlformats.org/officeDocument/2006/relationships/hyperlink" Target="https://www.klascement.net/" TargetMode="External"/><Relationship Id="rId10" Type="http://schemas.openxmlformats.org/officeDocument/2006/relationships/hyperlink" Target="https://www.mentimeter.com/" TargetMode="External"/><Relationship Id="rId4" Type="http://schemas.openxmlformats.org/officeDocument/2006/relationships/hyperlink" Target="https://onderwijs.hetarchief.be/" TargetMode="External"/><Relationship Id="rId9" Type="http://schemas.openxmlformats.org/officeDocument/2006/relationships/hyperlink" Target="https://padlet.com/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ourpre.com/fr/dictionnaire/file/champagne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laanderen.be/maatregelen-tijdens-de-coronacrisis" TargetMode="External"/><Relationship Id="rId2" Type="http://schemas.openxmlformats.org/officeDocument/2006/relationships/hyperlink" Target="https://www.freepik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eerwijzer.be/" TargetMode="External"/><Relationship Id="rId5" Type="http://schemas.openxmlformats.org/officeDocument/2006/relationships/hyperlink" Target="https://datastudio.google.com/embed/reporting/c14a5cfc-cab7-4812-848c-0369173148ab/page/ZwmOB" TargetMode="External"/><Relationship Id="rId4" Type="http://schemas.openxmlformats.org/officeDocument/2006/relationships/hyperlink" Target="https://www.info-coronavirus.be/nl/banner-text/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edu.google.com/intl/ALL_nl/&#160;" TargetMode="External"/><Relationship Id="rId3" Type="http://schemas.openxmlformats.org/officeDocument/2006/relationships/hyperlink" Target="https://www.bing.com/images/search?view=detailV2&amp;ccid=BCPDR8QO&amp;id=CD6AF2957B25F72811068171118A104697B5455D&amp;thid=OIP.BCPDR8QOTJQx1wueCez9OQHaLH&amp;mediaurl=https%3a%2f%2fwww.sanity.com.au%2fmedia%2fImages%2ffullimage%2f460986%2fSDC_2392475_2018-28-8--12-50-57.jpg&amp;cdnurl=https%3a%2f%2fth.bing.com%2fth%2fid%2fR.0423c347c40e4c9431d70b9e09ecfd39%3frik%3dXUW1l0YQihFxgQ%26pid%3dImgRaw%26r%3d0&amp;exph=1201&amp;expw=800&amp;q=the+empire+needs+you+darth+vader&amp;simid=607990618526022028&amp;FORM=IRPRST&amp;ck=F943F09D9283596009EBBB8C883220AC&amp;selectedIndex=0&amp;idpp=overlayview&amp;ajaxhist=0&amp;ajaxserp=0" TargetMode="External"/><Relationship Id="rId7" Type="http://schemas.openxmlformats.org/officeDocument/2006/relationships/hyperlink" Target="https://www.microsoft.com/nl-be/microsoft-teams/log-in" TargetMode="External"/><Relationship Id="rId2" Type="http://schemas.openxmlformats.org/officeDocument/2006/relationships/hyperlink" Target="https://www.pinterest.com/pin/270427152613338092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lascement.net/" TargetMode="External"/><Relationship Id="rId5" Type="http://schemas.openxmlformats.org/officeDocument/2006/relationships/hyperlink" Target="https://onderwijs.hetarchief.be/" TargetMode="External"/><Relationship Id="rId10" Type="http://schemas.openxmlformats.org/officeDocument/2006/relationships/hyperlink" Target="https://padlet.com/" TargetMode="External"/><Relationship Id="rId4" Type="http://schemas.openxmlformats.org/officeDocument/2006/relationships/hyperlink" Target="https://www.scoodle.be/login" TargetMode="External"/><Relationship Id="rId9" Type="http://schemas.openxmlformats.org/officeDocument/2006/relationships/hyperlink" Target="https://www.questi.com/benl/online-platform-voor-het-onderwijs/home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erwijzer.be/nieuws/de-impact-van-de-coronacrisis-op-het-onderwijs-leerwinst-verlie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bstracte vage openbare bibliotheek met boekenplanken">
            <a:extLst>
              <a:ext uri="{FF2B5EF4-FFF2-40B4-BE49-F238E27FC236}">
                <a16:creationId xmlns:a16="http://schemas.microsoft.com/office/drawing/2014/main" id="{3E5E6123-0292-4533-A4AC-B3F14C30F3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2758" r="6" b="12954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10800" b="1">
                <a:cs typeface="Calibri Light"/>
              </a:rPr>
              <a:t>Onderwijs in Coronatijd</a:t>
            </a:r>
            <a:endParaRPr lang="en-US" sz="108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400">
                <a:cs typeface="Calibri"/>
              </a:rPr>
              <a:t>En wat is de impact....</a:t>
            </a:r>
            <a:endParaRPr lang="en-US" sz="440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06FD0-E749-43C9-BA11-6213C5C64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Impact </a:t>
            </a:r>
            <a:r>
              <a:rPr lang="en-US" err="1"/>
              <a:t>leerkrachten</a:t>
            </a:r>
            <a:r>
              <a:rPr lang="en-US"/>
              <a:t> – </a:t>
            </a:r>
            <a:r>
              <a:rPr lang="en-US" err="1"/>
              <a:t>korte</a:t>
            </a:r>
            <a:r>
              <a:rPr lang="en-US"/>
              <a:t> </a:t>
            </a:r>
            <a:r>
              <a:rPr lang="en-US" err="1"/>
              <a:t>termijn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CEB76-03A2-46BD-BCB5-C0349F86D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Hogere</a:t>
            </a:r>
            <a:r>
              <a:rPr lang="en-US" dirty="0"/>
              <a:t> </a:t>
            </a:r>
            <a:r>
              <a:rPr lang="en-US" dirty="0" err="1"/>
              <a:t>stressfactor</a:t>
            </a:r>
            <a:r>
              <a:rPr lang="en-US" dirty="0"/>
              <a:t> </a:t>
            </a:r>
            <a:r>
              <a:rPr lang="en-US" dirty="0" err="1"/>
              <a:t>omdat</a:t>
            </a:r>
            <a:r>
              <a:rPr lang="en-US" dirty="0"/>
              <a:t> adequate </a:t>
            </a:r>
            <a:r>
              <a:rPr lang="en-US" dirty="0" err="1"/>
              <a:t>aanpassing</a:t>
            </a:r>
            <a:r>
              <a:rPr lang="en-US" dirty="0"/>
              <a:t> </a:t>
            </a:r>
            <a:r>
              <a:rPr lang="en-US" dirty="0" err="1"/>
              <a:t>nodis</a:t>
            </a:r>
            <a:r>
              <a:rPr lang="en-US" dirty="0"/>
              <a:t> is ten </a:t>
            </a:r>
            <a:r>
              <a:rPr lang="en-US" dirty="0" err="1"/>
              <a:t>gevolge</a:t>
            </a:r>
            <a:r>
              <a:rPr lang="en-US" dirty="0"/>
              <a:t> van continue </a:t>
            </a:r>
            <a:r>
              <a:rPr lang="en-US" dirty="0" err="1"/>
              <a:t>wisselende</a:t>
            </a:r>
            <a:r>
              <a:rPr lang="en-US" dirty="0"/>
              <a:t> </a:t>
            </a:r>
            <a:r>
              <a:rPr lang="en-US" dirty="0" err="1"/>
              <a:t>richtlijnen</a:t>
            </a:r>
            <a:r>
              <a:rPr lang="en-US" dirty="0"/>
              <a:t> </a:t>
            </a:r>
            <a:r>
              <a:rPr lang="en-US" dirty="0" err="1"/>
              <a:t>opgelegd</a:t>
            </a:r>
            <a:r>
              <a:rPr lang="en-US" dirty="0"/>
              <a:t> door </a:t>
            </a:r>
            <a:r>
              <a:rPr lang="en-US" dirty="0" err="1"/>
              <a:t>zowel</a:t>
            </a:r>
            <a:r>
              <a:rPr lang="en-US" dirty="0"/>
              <a:t> </a:t>
            </a:r>
            <a:r>
              <a:rPr lang="en-US" dirty="0" err="1"/>
              <a:t>federale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vlaamse</a:t>
            </a:r>
            <a:r>
              <a:rPr lang="en-US" dirty="0"/>
              <a:t> </a:t>
            </a:r>
            <a:r>
              <a:rPr lang="en-US" dirty="0" err="1"/>
              <a:t>overheid</a:t>
            </a:r>
            <a:endParaRPr lang="en-US" dirty="0"/>
          </a:p>
          <a:p>
            <a:r>
              <a:rPr lang="en-US" dirty="0"/>
              <a:t>Direct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overstappen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</a:t>
            </a:r>
            <a:r>
              <a:rPr lang="en-US" dirty="0" err="1"/>
              <a:t>alternatieve</a:t>
            </a:r>
            <a:r>
              <a:rPr lang="en-US" dirty="0"/>
              <a:t> </a:t>
            </a:r>
            <a:r>
              <a:rPr lang="en-US" dirty="0" err="1"/>
              <a:t>lesmethoden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werkvormen</a:t>
            </a:r>
            <a:endParaRPr lang="en-US" dirty="0"/>
          </a:p>
          <a:p>
            <a:r>
              <a:rPr lang="en-US" dirty="0" err="1"/>
              <a:t>Omschakeling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on-line </a:t>
            </a:r>
            <a:r>
              <a:rPr lang="en-US" dirty="0" err="1"/>
              <a:t>lesgeven</a:t>
            </a:r>
            <a:r>
              <a:rPr lang="en-US" dirty="0"/>
              <a:t> </a:t>
            </a:r>
            <a:r>
              <a:rPr lang="en-US" dirty="0" err="1"/>
              <a:t>vraagt</a:t>
            </a:r>
            <a:r>
              <a:rPr lang="en-US" dirty="0"/>
              <a:t> </a:t>
            </a:r>
            <a:r>
              <a:rPr lang="en-US" dirty="0" err="1"/>
              <a:t>grondige</a:t>
            </a:r>
            <a:r>
              <a:rPr lang="en-US" dirty="0"/>
              <a:t> </a:t>
            </a:r>
            <a:r>
              <a:rPr lang="en-US" dirty="0" err="1"/>
              <a:t>kennis</a:t>
            </a:r>
            <a:r>
              <a:rPr lang="en-US" dirty="0"/>
              <a:t> met </a:t>
            </a:r>
            <a:r>
              <a:rPr lang="en-US" dirty="0" err="1"/>
              <a:t>betrekking</a:t>
            </a:r>
            <a:r>
              <a:rPr lang="en-US" dirty="0"/>
              <a:t> tot ICT, software </a:t>
            </a:r>
            <a:r>
              <a:rPr lang="en-US" dirty="0" err="1"/>
              <a:t>enz</a:t>
            </a:r>
            <a:r>
              <a:rPr lang="en-US" dirty="0"/>
              <a:t>...</a:t>
            </a:r>
          </a:p>
          <a:p>
            <a:r>
              <a:rPr lang="en-US" dirty="0"/>
              <a:t>Op </a:t>
            </a:r>
            <a:r>
              <a:rPr lang="en-US" dirty="0" err="1"/>
              <a:t>zoek</a:t>
            </a:r>
            <a:r>
              <a:rPr lang="en-US" dirty="0"/>
              <a:t> </a:t>
            </a:r>
            <a:r>
              <a:rPr lang="en-US" dirty="0" err="1"/>
              <a:t>gaan</a:t>
            </a:r>
            <a:r>
              <a:rPr lang="en-US" dirty="0"/>
              <a:t> </a:t>
            </a:r>
            <a:r>
              <a:rPr lang="en-US" dirty="0" err="1"/>
              <a:t>naar</a:t>
            </a:r>
            <a:r>
              <a:rPr lang="en-US" dirty="0"/>
              <a:t> online </a:t>
            </a:r>
            <a:r>
              <a:rPr lang="en-US" dirty="0" err="1"/>
              <a:t>leerplatformen</a:t>
            </a:r>
            <a:endParaRPr lang="en-US" dirty="0"/>
          </a:p>
          <a:p>
            <a:r>
              <a:rPr lang="en-US" dirty="0"/>
              <a:t>Gaat ten </a:t>
            </a:r>
            <a:r>
              <a:rPr lang="en-US" dirty="0" err="1"/>
              <a:t>koste</a:t>
            </a:r>
            <a:r>
              <a:rPr lang="en-US" dirty="0"/>
              <a:t> van de </a:t>
            </a:r>
            <a:r>
              <a:rPr lang="en-US" dirty="0" err="1"/>
              <a:t>opvolging</a:t>
            </a:r>
            <a:r>
              <a:rPr lang="en-US" dirty="0"/>
              <a:t> van de </a:t>
            </a:r>
            <a:r>
              <a:rPr lang="en-US" dirty="0" err="1"/>
              <a:t>leerling</a:t>
            </a:r>
            <a:endParaRPr lang="en-US" dirty="0"/>
          </a:p>
          <a:p>
            <a:r>
              <a:rPr lang="en-US" dirty="0" err="1"/>
              <a:t>Vertrouwensband</a:t>
            </a:r>
            <a:r>
              <a:rPr lang="en-US" dirty="0"/>
              <a:t> is </a:t>
            </a:r>
            <a:r>
              <a:rPr lang="en-US" dirty="0" err="1"/>
              <a:t>moeilijker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onderhouden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</a:t>
            </a:r>
            <a:r>
              <a:rPr lang="en-US" dirty="0" err="1"/>
              <a:t>leerkracht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leerling</a:t>
            </a:r>
            <a:endParaRPr lang="en-US" dirty="0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34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A8B7E-8B38-42DB-96CD-32FCA6F0A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</a:t>
            </a:r>
            <a:r>
              <a:rPr lang="en-US" dirty="0" err="1"/>
              <a:t>leerkrachten</a:t>
            </a:r>
            <a:r>
              <a:rPr lang="en-US" dirty="0"/>
              <a:t> – </a:t>
            </a:r>
            <a:r>
              <a:rPr lang="en-US" dirty="0" err="1"/>
              <a:t>lange</a:t>
            </a:r>
            <a:r>
              <a:rPr lang="en-US" dirty="0"/>
              <a:t> </a:t>
            </a:r>
            <a:r>
              <a:rPr lang="en-US" dirty="0" err="1"/>
              <a:t>termijn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06630-D955-4506-8DEF-62F797698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Stressfactoren</a:t>
            </a:r>
            <a:r>
              <a:rPr lang="en-US" dirty="0"/>
              <a:t> die </a:t>
            </a:r>
            <a:r>
              <a:rPr lang="en-US" dirty="0" err="1"/>
              <a:t>gedurende</a:t>
            </a:r>
            <a:r>
              <a:rPr lang="en-US" dirty="0"/>
              <a:t> </a:t>
            </a:r>
            <a:r>
              <a:rPr lang="en-US" dirty="0" err="1"/>
              <a:t>langere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 </a:t>
            </a:r>
            <a:r>
              <a:rPr lang="en-US" dirty="0" err="1"/>
              <a:t>aanslepen</a:t>
            </a:r>
            <a:r>
              <a:rPr lang="en-US" dirty="0"/>
              <a:t>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zorgen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gezondheidsproblemen</a:t>
            </a:r>
            <a:endParaRPr lang="en-US" dirty="0"/>
          </a:p>
          <a:p>
            <a:r>
              <a:rPr lang="en-US" dirty="0"/>
              <a:t>Burn-out, </a:t>
            </a:r>
            <a:r>
              <a:rPr lang="en-US" dirty="0" err="1"/>
              <a:t>langdurige</a:t>
            </a:r>
            <a:r>
              <a:rPr lang="en-US" dirty="0"/>
              <a:t> </a:t>
            </a:r>
            <a:r>
              <a:rPr lang="en-US" dirty="0" err="1"/>
              <a:t>ziekte</a:t>
            </a:r>
            <a:endParaRPr lang="en-US" dirty="0"/>
          </a:p>
          <a:p>
            <a:r>
              <a:rPr lang="en-US" dirty="0" err="1"/>
              <a:t>Herbekijken</a:t>
            </a:r>
            <a:r>
              <a:rPr lang="en-US" dirty="0"/>
              <a:t> </a:t>
            </a:r>
            <a:r>
              <a:rPr lang="en-US" dirty="0" err="1"/>
              <a:t>beroepskeuze</a:t>
            </a:r>
          </a:p>
          <a:p>
            <a:r>
              <a:rPr lang="en-US" dirty="0" err="1"/>
              <a:t>Algemeen</a:t>
            </a:r>
            <a:r>
              <a:rPr lang="en-US" dirty="0"/>
              <a:t> </a:t>
            </a:r>
            <a:r>
              <a:rPr lang="en-US" dirty="0" err="1"/>
              <a:t>welbevinden</a:t>
            </a:r>
            <a:r>
              <a:rPr lang="en-US" dirty="0"/>
              <a:t> op school </a:t>
            </a:r>
          </a:p>
          <a:p>
            <a:r>
              <a:rPr lang="en-US" dirty="0" err="1"/>
              <a:t>Kwaliteit</a:t>
            </a:r>
            <a:r>
              <a:rPr lang="en-US" dirty="0"/>
              <a:t> van het </a:t>
            </a:r>
            <a:r>
              <a:rPr lang="en-US" dirty="0" err="1"/>
              <a:t>lesgeven</a:t>
            </a:r>
            <a:r>
              <a:rPr lang="en-US" dirty="0"/>
              <a:t> </a:t>
            </a:r>
            <a:r>
              <a:rPr lang="en-US" dirty="0" err="1"/>
              <a:t>gaat</a:t>
            </a:r>
            <a:r>
              <a:rPr lang="en-US" dirty="0"/>
              <a:t> </a:t>
            </a:r>
            <a:r>
              <a:rPr lang="en-US" dirty="0" err="1"/>
              <a:t>achteruit</a:t>
            </a:r>
          </a:p>
          <a:p>
            <a:r>
              <a:rPr lang="en-US" dirty="0"/>
              <a:t>Contact </a:t>
            </a:r>
            <a:r>
              <a:rPr lang="en-US" dirty="0" err="1"/>
              <a:t>tussen</a:t>
            </a:r>
            <a:r>
              <a:rPr lang="en-US" dirty="0"/>
              <a:t> </a:t>
            </a:r>
            <a:r>
              <a:rPr lang="en-US" dirty="0" err="1"/>
              <a:t>collega's</a:t>
            </a:r>
            <a:r>
              <a:rPr lang="en-US" dirty="0"/>
              <a:t> </a:t>
            </a:r>
            <a:r>
              <a:rPr lang="en-US" dirty="0" err="1"/>
              <a:t>gaat</a:t>
            </a:r>
            <a:r>
              <a:rPr lang="en-US" dirty="0"/>
              <a:t> </a:t>
            </a:r>
            <a:r>
              <a:rPr lang="en-US" dirty="0" err="1"/>
              <a:t>verloren</a:t>
            </a:r>
          </a:p>
          <a:p>
            <a:r>
              <a:rPr lang="en-US" dirty="0"/>
              <a:t>Enz...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28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8A1F1-FB88-4724-8292-17B42275F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hieruit</a:t>
            </a:r>
            <a:r>
              <a:rPr lang="en-US" dirty="0"/>
              <a:t> </a:t>
            </a:r>
            <a:r>
              <a:rPr lang="en-US" dirty="0" err="1"/>
              <a:t>besluiten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D58E5-F1AD-47FD-8F4B-9EF815695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Ten </a:t>
            </a:r>
            <a:r>
              <a:rPr lang="en-US" b="1" dirty="0" err="1"/>
              <a:t>nadele</a:t>
            </a:r>
            <a:r>
              <a:rPr lang="en-US" b="1" dirty="0"/>
              <a:t> van de </a:t>
            </a:r>
            <a:r>
              <a:rPr lang="en-US" b="1" dirty="0" err="1"/>
              <a:t>onderwijskwaliteit</a:t>
            </a:r>
            <a:endParaRPr lang="en-US" b="1" dirty="0"/>
          </a:p>
          <a:p>
            <a:r>
              <a:rPr lang="en-US" b="1" dirty="0"/>
              <a:t>Hoger </a:t>
            </a:r>
            <a:r>
              <a:rPr lang="en-US" b="1" dirty="0" err="1"/>
              <a:t>ziekteverzuim</a:t>
            </a:r>
            <a:endParaRPr lang="en-US" b="1" dirty="0"/>
          </a:p>
          <a:p>
            <a:r>
              <a:rPr lang="en-US" b="1" dirty="0" err="1"/>
              <a:t>Algemeen</a:t>
            </a:r>
            <a:r>
              <a:rPr lang="en-US" b="1" dirty="0"/>
              <a:t> </a:t>
            </a:r>
            <a:r>
              <a:rPr lang="en-US" b="1" dirty="0" err="1"/>
              <a:t>welbevinden</a:t>
            </a:r>
            <a:r>
              <a:rPr lang="en-US" b="1" dirty="0"/>
              <a:t> </a:t>
            </a:r>
            <a:r>
              <a:rPr lang="en-US" b="1" dirty="0" err="1"/>
              <a:t>gaat</a:t>
            </a:r>
            <a:r>
              <a:rPr lang="en-US" b="1" dirty="0"/>
              <a:t> </a:t>
            </a:r>
            <a:r>
              <a:rPr lang="en-US" b="1" dirty="0" err="1"/>
              <a:t>achteruit</a:t>
            </a:r>
            <a:endParaRPr lang="en-US" b="1" dirty="0"/>
          </a:p>
          <a:p>
            <a:r>
              <a:rPr lang="en-US" b="1" dirty="0" err="1"/>
              <a:t>Problematiek</a:t>
            </a:r>
            <a:r>
              <a:rPr lang="en-US" b="1" dirty="0"/>
              <a:t> </a:t>
            </a:r>
            <a:r>
              <a:rPr lang="en-US" b="1" dirty="0" err="1"/>
              <a:t>rond</a:t>
            </a:r>
            <a:r>
              <a:rPr lang="en-US" b="1" dirty="0"/>
              <a:t> </a:t>
            </a:r>
            <a:r>
              <a:rPr lang="en-US" b="1" dirty="0" err="1"/>
              <a:t>lerarentekort</a:t>
            </a:r>
            <a:r>
              <a:rPr lang="en-US" b="1" dirty="0"/>
              <a:t> </a:t>
            </a:r>
            <a:r>
              <a:rPr lang="en-US" b="1" dirty="0" err="1"/>
              <a:t>sleept</a:t>
            </a:r>
            <a:r>
              <a:rPr lang="en-US" b="1" dirty="0"/>
              <a:t> </a:t>
            </a:r>
            <a:r>
              <a:rPr lang="en-US" b="1" dirty="0" err="1"/>
              <a:t>aan</a:t>
            </a:r>
            <a:r>
              <a:rPr lang="en-US" b="1" dirty="0"/>
              <a:t> door </a:t>
            </a:r>
            <a:r>
              <a:rPr lang="en-US" b="1" dirty="0" err="1"/>
              <a:t>uitval</a:t>
            </a:r>
            <a:endParaRPr lang="en-US" b="1" dirty="0"/>
          </a:p>
          <a:p>
            <a:r>
              <a:rPr lang="en-US" b="1" dirty="0"/>
              <a:t>Wees alert </a:t>
            </a:r>
            <a:r>
              <a:rPr lang="en-US" b="1" dirty="0" err="1"/>
              <a:t>zowel</a:t>
            </a:r>
            <a:r>
              <a:rPr lang="en-US" b="1" dirty="0"/>
              <a:t> </a:t>
            </a:r>
            <a:r>
              <a:rPr lang="en-US" b="1" dirty="0" err="1"/>
              <a:t>voor</a:t>
            </a:r>
            <a:r>
              <a:rPr lang="en-US" b="1" dirty="0"/>
              <a:t> </a:t>
            </a:r>
            <a:r>
              <a:rPr lang="en-US" b="1" dirty="0" err="1"/>
              <a:t>leerlingen</a:t>
            </a:r>
            <a:r>
              <a:rPr lang="en-US" b="1" dirty="0"/>
              <a:t> </a:t>
            </a:r>
            <a:r>
              <a:rPr lang="en-US" b="1" dirty="0" err="1"/>
              <a:t>als</a:t>
            </a:r>
            <a:r>
              <a:rPr lang="en-US" b="1" dirty="0"/>
              <a:t> </a:t>
            </a:r>
            <a:r>
              <a:rPr lang="en-US" b="1" dirty="0" err="1"/>
              <a:t>collega</a:t>
            </a:r>
            <a:r>
              <a:rPr lang="en-US" b="1" dirty="0"/>
              <a:t> 's</a:t>
            </a:r>
          </a:p>
          <a:p>
            <a:r>
              <a:rPr lang="en-US" b="1" dirty="0" err="1"/>
              <a:t>Communicatie</a:t>
            </a:r>
            <a:r>
              <a:rPr lang="en-US" b="1" dirty="0"/>
              <a:t> </a:t>
            </a:r>
            <a:r>
              <a:rPr lang="en-US" b="1" dirty="0" err="1"/>
              <a:t>blijft</a:t>
            </a:r>
            <a:r>
              <a:rPr lang="en-US" b="1" dirty="0"/>
              <a:t> </a:t>
            </a:r>
            <a:r>
              <a:rPr lang="en-US" b="1" dirty="0" err="1"/>
              <a:t>een</a:t>
            </a:r>
            <a:r>
              <a:rPr lang="en-US" b="1" dirty="0"/>
              <a:t> </a:t>
            </a:r>
            <a:r>
              <a:rPr lang="en-US" b="1" dirty="0" err="1"/>
              <a:t>levensnoodzakelijke</a:t>
            </a:r>
            <a:r>
              <a:rPr lang="en-US" b="1" dirty="0"/>
              <a:t> tool</a:t>
            </a:r>
          </a:p>
        </p:txBody>
      </p:sp>
    </p:spTree>
    <p:extLst>
      <p:ext uri="{BB962C8B-B14F-4D97-AF65-F5344CB8AC3E}">
        <p14:creationId xmlns:p14="http://schemas.microsoft.com/office/powerpoint/2010/main" val="9347099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4D4129-8CE2-472F-B67B-61361BD3F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7200"/>
              <a:t>Vraagstelling: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AA92CB"/>
          </a:solidFill>
          <a:ln w="38100" cap="rnd">
            <a:solidFill>
              <a:srgbClr val="AA92CB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B1D25-ED37-4787-AAAD-3279FB29B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b="1" dirty="0"/>
              <a:t>Hoe </a:t>
            </a:r>
            <a:r>
              <a:rPr lang="en-US" b="1" dirty="0" err="1"/>
              <a:t>denk</a:t>
            </a:r>
            <a:r>
              <a:rPr lang="en-US" b="1" dirty="0"/>
              <a:t> </a:t>
            </a:r>
            <a:r>
              <a:rPr lang="en-US" b="1" dirty="0" err="1"/>
              <a:t>jij</a:t>
            </a:r>
            <a:r>
              <a:rPr lang="en-US" b="1" dirty="0"/>
              <a:t> </a:t>
            </a:r>
            <a:r>
              <a:rPr lang="en-US" b="1" dirty="0" err="1"/>
              <a:t>een</a:t>
            </a:r>
            <a:r>
              <a:rPr lang="en-US" b="1" dirty="0"/>
              <a:t> </a:t>
            </a:r>
            <a:r>
              <a:rPr lang="en-US" b="1" dirty="0" err="1"/>
              <a:t>collega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kunnen</a:t>
            </a:r>
            <a:r>
              <a:rPr lang="en-US" b="1" dirty="0"/>
              <a:t> </a:t>
            </a:r>
            <a:r>
              <a:rPr lang="en-US" b="1" dirty="0" err="1"/>
              <a:t>bijstaan</a:t>
            </a:r>
            <a:r>
              <a:rPr lang="en-US" b="1" dirty="0"/>
              <a:t>?</a:t>
            </a:r>
          </a:p>
          <a:p>
            <a:pPr lvl="1"/>
            <a:r>
              <a:rPr lang="en-US" b="1" dirty="0" err="1"/>
              <a:t>Hypothese</a:t>
            </a:r>
            <a:r>
              <a:rPr lang="en-US" b="1" dirty="0"/>
              <a:t>, je </a:t>
            </a:r>
            <a:r>
              <a:rPr lang="en-US" b="1" dirty="0" err="1"/>
              <a:t>merkt</a:t>
            </a:r>
            <a:r>
              <a:rPr lang="en-US" b="1" dirty="0"/>
              <a:t> </a:t>
            </a:r>
            <a:r>
              <a:rPr lang="en-US" b="1" dirty="0" err="1"/>
              <a:t>dat</a:t>
            </a:r>
            <a:r>
              <a:rPr lang="en-US" b="1" dirty="0"/>
              <a:t> je </a:t>
            </a:r>
            <a:r>
              <a:rPr lang="en-US" b="1" dirty="0" err="1"/>
              <a:t>collega</a:t>
            </a:r>
            <a:r>
              <a:rPr lang="en-US" b="1" dirty="0"/>
              <a:t> heel </a:t>
            </a:r>
            <a:r>
              <a:rPr lang="en-US" b="1" dirty="0" err="1"/>
              <a:t>stil</a:t>
            </a:r>
            <a:r>
              <a:rPr lang="en-US" b="1" dirty="0"/>
              <a:t> is </a:t>
            </a:r>
            <a:r>
              <a:rPr lang="en-US" b="1" dirty="0" err="1"/>
              <a:t>tijdens</a:t>
            </a:r>
            <a:r>
              <a:rPr lang="en-US" b="1" dirty="0"/>
              <a:t> </a:t>
            </a:r>
            <a:r>
              <a:rPr lang="en-US" b="1" dirty="0" err="1"/>
              <a:t>een</a:t>
            </a:r>
            <a:r>
              <a:rPr lang="en-US" b="1" dirty="0"/>
              <a:t> </a:t>
            </a:r>
            <a:r>
              <a:rPr lang="en-US" b="1" dirty="0" err="1"/>
              <a:t>teamvergadering</a:t>
            </a:r>
            <a:r>
              <a:rPr lang="en-US" b="1" dirty="0"/>
              <a:t> on-line, </a:t>
            </a:r>
            <a:r>
              <a:rPr lang="en-US" b="1" dirty="0" err="1"/>
              <a:t>terwijl</a:t>
            </a:r>
            <a:r>
              <a:rPr lang="en-US" b="1" dirty="0"/>
              <a:t> </a:t>
            </a:r>
            <a:r>
              <a:rPr lang="en-US" b="1" dirty="0" err="1"/>
              <a:t>dit</a:t>
            </a:r>
            <a:r>
              <a:rPr lang="en-US" b="1" dirty="0"/>
              <a:t> </a:t>
            </a:r>
            <a:r>
              <a:rPr lang="en-US" b="1" dirty="0" err="1"/>
              <a:t>niet</a:t>
            </a:r>
            <a:r>
              <a:rPr lang="en-US" b="1" dirty="0"/>
              <a:t> van </a:t>
            </a:r>
            <a:r>
              <a:rPr lang="en-US" b="1" dirty="0" err="1"/>
              <a:t>zijn</a:t>
            </a:r>
            <a:r>
              <a:rPr lang="en-US" b="1" dirty="0"/>
              <a:t> </a:t>
            </a:r>
            <a:r>
              <a:rPr lang="en-US" b="1" dirty="0" err="1"/>
              <a:t>gewoonte</a:t>
            </a:r>
            <a:r>
              <a:rPr lang="en-US" b="1" dirty="0"/>
              <a:t> is. </a:t>
            </a:r>
            <a:r>
              <a:rPr lang="en-US" b="1" dirty="0" err="1"/>
              <a:t>Volg</a:t>
            </a:r>
            <a:r>
              <a:rPr lang="en-US" b="1" dirty="0"/>
              <a:t> je </a:t>
            </a:r>
            <a:r>
              <a:rPr lang="en-US" b="1" dirty="0" err="1"/>
              <a:t>dit</a:t>
            </a:r>
            <a:r>
              <a:rPr lang="en-US" b="1" dirty="0"/>
              <a:t> </a:t>
            </a:r>
            <a:r>
              <a:rPr lang="en-US" b="1" dirty="0" err="1"/>
              <a:t>verder</a:t>
            </a:r>
            <a:r>
              <a:rPr lang="en-US" b="1" dirty="0"/>
              <a:t> op...of </a:t>
            </a:r>
            <a:r>
              <a:rPr lang="en-US" b="1" dirty="0" err="1"/>
              <a:t>niet</a:t>
            </a:r>
            <a:r>
              <a:rPr lang="en-US" b="1" dirty="0"/>
              <a:t>?</a:t>
            </a:r>
          </a:p>
          <a:p>
            <a:pPr lvl="1"/>
            <a:endParaRPr lang="en-US" b="1" dirty="0"/>
          </a:p>
          <a:p>
            <a:pPr lvl="1"/>
            <a:r>
              <a:rPr lang="en-US" b="1" dirty="0" err="1"/>
              <a:t>Jij</a:t>
            </a:r>
            <a:r>
              <a:rPr lang="en-US" b="1" dirty="0"/>
              <a:t> </a:t>
            </a:r>
            <a:r>
              <a:rPr lang="en-US" b="1" dirty="0" err="1"/>
              <a:t>voelt</a:t>
            </a:r>
            <a:r>
              <a:rPr lang="en-US" b="1" dirty="0"/>
              <a:t> </a:t>
            </a:r>
            <a:r>
              <a:rPr lang="en-US" b="1" dirty="0" err="1"/>
              <a:t>jezelf</a:t>
            </a:r>
            <a:r>
              <a:rPr lang="en-US" b="1" dirty="0"/>
              <a:t> </a:t>
            </a:r>
            <a:r>
              <a:rPr lang="en-US" b="1" dirty="0" err="1"/>
              <a:t>niet</a:t>
            </a:r>
            <a:r>
              <a:rPr lang="en-US" b="1" dirty="0"/>
              <a:t> </a:t>
            </a:r>
            <a:r>
              <a:rPr lang="en-US" b="1" dirty="0" err="1"/>
              <a:t>echt</a:t>
            </a:r>
            <a:r>
              <a:rPr lang="en-US" b="1" dirty="0"/>
              <a:t> lekker in je vel...</a:t>
            </a:r>
            <a:r>
              <a:rPr lang="en-US" b="1" dirty="0" err="1"/>
              <a:t>alles</a:t>
            </a:r>
            <a:r>
              <a:rPr lang="en-US" b="1" dirty="0"/>
              <a:t> is </a:t>
            </a:r>
            <a:r>
              <a:rPr lang="en-US" b="1" dirty="0" err="1"/>
              <a:t>teveel</a:t>
            </a:r>
            <a:r>
              <a:rPr lang="en-US" b="1" dirty="0"/>
              <a:t>, </a:t>
            </a:r>
            <a:r>
              <a:rPr lang="en-US" b="1" dirty="0" err="1"/>
              <a:t>niks</a:t>
            </a:r>
            <a:r>
              <a:rPr lang="en-US" b="1" dirty="0"/>
              <a:t> van zin...wat doe je, </a:t>
            </a:r>
            <a:r>
              <a:rPr lang="en-US" b="1" dirty="0" err="1"/>
              <a:t>spreek</a:t>
            </a:r>
            <a:r>
              <a:rPr lang="en-US" b="1" dirty="0"/>
              <a:t> je </a:t>
            </a:r>
            <a:r>
              <a:rPr lang="en-US" b="1" dirty="0" err="1"/>
              <a:t>hierover</a:t>
            </a:r>
            <a:r>
              <a:rPr lang="en-US" b="1" dirty="0"/>
              <a:t> met </a:t>
            </a:r>
            <a:r>
              <a:rPr lang="en-US" b="1" dirty="0" err="1"/>
              <a:t>een</a:t>
            </a:r>
            <a:r>
              <a:rPr lang="en-US" b="1" dirty="0"/>
              <a:t> </a:t>
            </a:r>
            <a:r>
              <a:rPr lang="en-US" b="1" dirty="0" err="1"/>
              <a:t>collega</a:t>
            </a:r>
            <a:r>
              <a:rPr lang="en-US" b="1" dirty="0"/>
              <a:t>/</a:t>
            </a:r>
            <a:r>
              <a:rPr lang="en-US" b="1" dirty="0" err="1"/>
              <a:t>vriend</a:t>
            </a:r>
            <a:r>
              <a:rPr lang="en-US" b="1" dirty="0"/>
              <a:t> of </a:t>
            </a:r>
            <a:r>
              <a:rPr lang="en-US" b="1" dirty="0" err="1"/>
              <a:t>niet</a:t>
            </a:r>
            <a:r>
              <a:rPr lang="en-US" b="1" dirty="0"/>
              <a:t>?</a:t>
            </a:r>
          </a:p>
          <a:p>
            <a:pPr lvl="1"/>
            <a:endParaRPr lang="en-US" b="1" dirty="0"/>
          </a:p>
          <a:p>
            <a:pPr marL="457200" lvl="1" indent="0">
              <a:buNone/>
            </a:pPr>
            <a:r>
              <a:rPr lang="en-US" b="1" dirty="0"/>
              <a:t>(</a:t>
            </a:r>
            <a:r>
              <a:rPr lang="en-US" b="1" dirty="0" err="1"/>
              <a:t>terugkoppeling</a:t>
            </a:r>
            <a:r>
              <a:rPr lang="en-US" b="1" dirty="0"/>
              <a:t> </a:t>
            </a:r>
            <a:r>
              <a:rPr lang="en-US" b="1" dirty="0" err="1"/>
              <a:t>kun</a:t>
            </a:r>
            <a:r>
              <a:rPr lang="en-US" b="1" dirty="0"/>
              <a:t> je </a:t>
            </a:r>
            <a:r>
              <a:rPr lang="en-US" b="1" dirty="0" err="1"/>
              <a:t>vinden</a:t>
            </a:r>
            <a:r>
              <a:rPr lang="en-US" b="1" dirty="0"/>
              <a:t> in syllabus LESA 14. Sta je er </a:t>
            </a:r>
            <a:r>
              <a:rPr lang="en-US" b="1" dirty="0" err="1"/>
              <a:t>als</a:t>
            </a:r>
            <a:r>
              <a:rPr lang="en-US" b="1" dirty="0"/>
              <a:t> </a:t>
            </a:r>
            <a:r>
              <a:rPr lang="en-US" b="1" dirty="0" err="1"/>
              <a:t>leerkracht</a:t>
            </a:r>
            <a:r>
              <a:rPr lang="en-US" b="1" dirty="0"/>
              <a:t> </a:t>
            </a:r>
            <a:r>
              <a:rPr lang="en-US" b="1" dirty="0" err="1"/>
              <a:t>alleen</a:t>
            </a:r>
            <a:r>
              <a:rPr lang="en-US" b="1" dirty="0"/>
              <a:t> </a:t>
            </a:r>
            <a:r>
              <a:rPr lang="en-US" b="1" dirty="0" err="1"/>
              <a:t>voor</a:t>
            </a:r>
            <a:r>
              <a:rPr lang="en-US" b="1" dirty="0"/>
              <a:t> )</a:t>
            </a:r>
          </a:p>
          <a:p>
            <a:pPr lvl="1"/>
            <a:endParaRPr lang="en-US" b="1" dirty="0"/>
          </a:p>
        </p:txBody>
      </p:sp>
      <p:pic>
        <p:nvPicPr>
          <p:cNvPr id="5" name="Picture 4" descr="Persoon die een trap op loopt">
            <a:extLst>
              <a:ext uri="{FF2B5EF4-FFF2-40B4-BE49-F238E27FC236}">
                <a16:creationId xmlns:a16="http://schemas.microsoft.com/office/drawing/2014/main" id="{0B758186-EFB9-480D-970C-532E74FDB6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340" r="18395" b="-3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55485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EE0B6E2-7CE8-4D86-87FC-4B58A7D8E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58420CA-1CFA-44B9-A7D7-909B5D6C73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42" r="1" b="1"/>
          <a:stretch/>
        </p:blipFill>
        <p:spPr>
          <a:xfrm>
            <a:off x="577637" y="424330"/>
            <a:ext cx="11036726" cy="5869478"/>
          </a:xfrm>
          <a:custGeom>
            <a:avLst/>
            <a:gdLst/>
            <a:ahLst/>
            <a:cxnLst/>
            <a:rect l="l" t="t" r="r" b="b"/>
            <a:pathLst>
              <a:path w="10630858" h="5869478">
                <a:moveTo>
                  <a:pt x="5791061" y="218"/>
                </a:moveTo>
                <a:cubicBezTo>
                  <a:pt x="5877327" y="-560"/>
                  <a:pt x="5971399" y="626"/>
                  <a:pt x="6073275" y="5793"/>
                </a:cubicBezTo>
                <a:cubicBezTo>
                  <a:pt x="6098744" y="7086"/>
                  <a:pt x="6121786" y="8165"/>
                  <a:pt x="6142651" y="9057"/>
                </a:cubicBezTo>
                <a:lnTo>
                  <a:pt x="6164185" y="9874"/>
                </a:lnTo>
                <a:lnTo>
                  <a:pt x="6258731" y="5793"/>
                </a:lnTo>
                <a:lnTo>
                  <a:pt x="6319194" y="2002"/>
                </a:lnTo>
                <a:lnTo>
                  <a:pt x="6413049" y="11772"/>
                </a:lnTo>
                <a:cubicBezTo>
                  <a:pt x="6592720" y="42783"/>
                  <a:pt x="6774188" y="66100"/>
                  <a:pt x="6956654" y="46745"/>
                </a:cubicBezTo>
                <a:cubicBezTo>
                  <a:pt x="7082424" y="33223"/>
                  <a:pt x="7207994" y="25294"/>
                  <a:pt x="7334364" y="25763"/>
                </a:cubicBezTo>
                <a:cubicBezTo>
                  <a:pt x="7624835" y="25763"/>
                  <a:pt x="7915502" y="28559"/>
                  <a:pt x="8205974" y="22730"/>
                </a:cubicBezTo>
                <a:cubicBezTo>
                  <a:pt x="8464499" y="17601"/>
                  <a:pt x="8722029" y="6412"/>
                  <a:pt x="8980756" y="34620"/>
                </a:cubicBezTo>
                <a:cubicBezTo>
                  <a:pt x="9362658" y="76124"/>
                  <a:pt x="9746556" y="62832"/>
                  <a:pt x="10129655" y="57937"/>
                </a:cubicBezTo>
                <a:lnTo>
                  <a:pt x="10163726" y="56766"/>
                </a:lnTo>
                <a:lnTo>
                  <a:pt x="10254950" y="73131"/>
                </a:lnTo>
                <a:lnTo>
                  <a:pt x="10311819" y="101928"/>
                </a:lnTo>
                <a:cubicBezTo>
                  <a:pt x="10479504" y="200737"/>
                  <a:pt x="10591476" y="367254"/>
                  <a:pt x="10625532" y="561669"/>
                </a:cubicBezTo>
                <a:lnTo>
                  <a:pt x="10626834" y="578090"/>
                </a:lnTo>
                <a:lnTo>
                  <a:pt x="10611964" y="734537"/>
                </a:lnTo>
                <a:cubicBezTo>
                  <a:pt x="10602387" y="823467"/>
                  <a:pt x="10587763" y="913306"/>
                  <a:pt x="10611964" y="1001326"/>
                </a:cubicBezTo>
                <a:cubicBezTo>
                  <a:pt x="10628543" y="1062669"/>
                  <a:pt x="10632231" y="1127783"/>
                  <a:pt x="10622705" y="1191154"/>
                </a:cubicBezTo>
                <a:cubicBezTo>
                  <a:pt x="10606645" y="1303627"/>
                  <a:pt x="10603293" y="1418084"/>
                  <a:pt x="10612740" y="1531572"/>
                </a:cubicBezTo>
                <a:cubicBezTo>
                  <a:pt x="10618978" y="1606398"/>
                  <a:pt x="10618020" y="1681815"/>
                  <a:pt x="10609893" y="1756397"/>
                </a:cubicBezTo>
                <a:cubicBezTo>
                  <a:pt x="10599152" y="1856690"/>
                  <a:pt x="10582457" y="1958800"/>
                  <a:pt x="10602776" y="2059394"/>
                </a:cubicBezTo>
                <a:cubicBezTo>
                  <a:pt x="10635130" y="2219226"/>
                  <a:pt x="10628659" y="2378906"/>
                  <a:pt x="10615717" y="2539949"/>
                </a:cubicBezTo>
                <a:cubicBezTo>
                  <a:pt x="10606011" y="2659785"/>
                  <a:pt x="10595269" y="2780984"/>
                  <a:pt x="10614682" y="2902183"/>
                </a:cubicBezTo>
                <a:cubicBezTo>
                  <a:pt x="10623029" y="2958418"/>
                  <a:pt x="10623029" y="3015928"/>
                  <a:pt x="10614682" y="3072165"/>
                </a:cubicBezTo>
                <a:cubicBezTo>
                  <a:pt x="10604587" y="3147914"/>
                  <a:pt x="10595010" y="3222907"/>
                  <a:pt x="10607952" y="3299413"/>
                </a:cubicBezTo>
                <a:cubicBezTo>
                  <a:pt x="10613646" y="3332743"/>
                  <a:pt x="10617917" y="3366376"/>
                  <a:pt x="10620894" y="3400009"/>
                </a:cubicBezTo>
                <a:cubicBezTo>
                  <a:pt x="10626822" y="3485877"/>
                  <a:pt x="10624699" y="3572233"/>
                  <a:pt x="10614553" y="3657556"/>
                </a:cubicBezTo>
                <a:cubicBezTo>
                  <a:pt x="10604846" y="3756637"/>
                  <a:pt x="10620635" y="3856323"/>
                  <a:pt x="10607694" y="3955100"/>
                </a:cubicBezTo>
                <a:cubicBezTo>
                  <a:pt x="10598504" y="4034653"/>
                  <a:pt x="10598155" y="4115265"/>
                  <a:pt x="10606658" y="4194923"/>
                </a:cubicBezTo>
                <a:cubicBezTo>
                  <a:pt x="10621954" y="4345512"/>
                  <a:pt x="10620998" y="4497755"/>
                  <a:pt x="10603811" y="4648057"/>
                </a:cubicBezTo>
                <a:cubicBezTo>
                  <a:pt x="10593198" y="4735775"/>
                  <a:pt x="10587116" y="4826067"/>
                  <a:pt x="10606140" y="4912119"/>
                </a:cubicBezTo>
                <a:cubicBezTo>
                  <a:pt x="10628530" y="5013245"/>
                  <a:pt x="10633189" y="5114446"/>
                  <a:pt x="10629921" y="5215515"/>
                </a:cubicBezTo>
                <a:lnTo>
                  <a:pt x="10625356" y="5273604"/>
                </a:lnTo>
                <a:lnTo>
                  <a:pt x="10624284" y="5284086"/>
                </a:lnTo>
                <a:cubicBezTo>
                  <a:pt x="10601148" y="5404993"/>
                  <a:pt x="10545219" y="5529874"/>
                  <a:pt x="10458692" y="5632218"/>
                </a:cubicBezTo>
                <a:lnTo>
                  <a:pt x="10418904" y="5670857"/>
                </a:lnTo>
                <a:lnTo>
                  <a:pt x="10417064" y="5673484"/>
                </a:lnTo>
                <a:cubicBezTo>
                  <a:pt x="10307992" y="5802550"/>
                  <a:pt x="10158402" y="5877799"/>
                  <a:pt x="9954609" y="5858572"/>
                </a:cubicBezTo>
                <a:cubicBezTo>
                  <a:pt x="9860355" y="5870096"/>
                  <a:pt x="9750551" y="5855439"/>
                  <a:pt x="9657171" y="5854061"/>
                </a:cubicBezTo>
                <a:lnTo>
                  <a:pt x="9612467" y="5856387"/>
                </a:lnTo>
                <a:lnTo>
                  <a:pt x="9279984" y="5838331"/>
                </a:lnTo>
                <a:cubicBezTo>
                  <a:pt x="9153141" y="5834280"/>
                  <a:pt x="9026273" y="5834164"/>
                  <a:pt x="8899305" y="5841275"/>
                </a:cubicBezTo>
                <a:cubicBezTo>
                  <a:pt x="8761407" y="5850940"/>
                  <a:pt x="8623304" y="5854733"/>
                  <a:pt x="8485266" y="5852671"/>
                </a:cubicBezTo>
                <a:lnTo>
                  <a:pt x="8314842" y="5842884"/>
                </a:lnTo>
                <a:lnTo>
                  <a:pt x="8193631" y="5825368"/>
                </a:lnTo>
                <a:lnTo>
                  <a:pt x="8029897" y="5818284"/>
                </a:lnTo>
                <a:lnTo>
                  <a:pt x="8028296" y="5817260"/>
                </a:lnTo>
                <a:lnTo>
                  <a:pt x="8008332" y="5817260"/>
                </a:lnTo>
                <a:lnTo>
                  <a:pt x="8006732" y="5818114"/>
                </a:lnTo>
                <a:lnTo>
                  <a:pt x="7839115" y="5825368"/>
                </a:lnTo>
                <a:lnTo>
                  <a:pt x="7801585" y="5830791"/>
                </a:lnTo>
                <a:lnTo>
                  <a:pt x="7734233" y="5834980"/>
                </a:lnTo>
                <a:lnTo>
                  <a:pt x="7482820" y="5855530"/>
                </a:lnTo>
                <a:lnTo>
                  <a:pt x="7445741" y="5854102"/>
                </a:lnTo>
                <a:lnTo>
                  <a:pt x="7403701" y="5858035"/>
                </a:lnTo>
                <a:lnTo>
                  <a:pt x="7155292" y="5854564"/>
                </a:lnTo>
                <a:cubicBezTo>
                  <a:pt x="6874805" y="5835913"/>
                  <a:pt x="6593917" y="5824488"/>
                  <a:pt x="6312830" y="5849900"/>
                </a:cubicBezTo>
                <a:lnTo>
                  <a:pt x="6232577" y="5855788"/>
                </a:lnTo>
                <a:lnTo>
                  <a:pt x="6231985" y="5855764"/>
                </a:lnTo>
                <a:lnTo>
                  <a:pt x="6166003" y="5858572"/>
                </a:lnTo>
                <a:cubicBezTo>
                  <a:pt x="6100624" y="5861901"/>
                  <a:pt x="6043822" y="5864887"/>
                  <a:pt x="5993271" y="5866513"/>
                </a:cubicBezTo>
                <a:lnTo>
                  <a:pt x="5925657" y="5866398"/>
                </a:lnTo>
                <a:lnTo>
                  <a:pt x="5833706" y="5859695"/>
                </a:lnTo>
                <a:cubicBezTo>
                  <a:pt x="5697214" y="5841788"/>
                  <a:pt x="5559607" y="5838897"/>
                  <a:pt x="5422657" y="5851067"/>
                </a:cubicBezTo>
                <a:lnTo>
                  <a:pt x="5250035" y="5858044"/>
                </a:lnTo>
                <a:lnTo>
                  <a:pt x="5151093" y="5858278"/>
                </a:lnTo>
                <a:lnTo>
                  <a:pt x="4972680" y="5851067"/>
                </a:lnTo>
                <a:cubicBezTo>
                  <a:pt x="4829141" y="5841741"/>
                  <a:pt x="4685204" y="5826120"/>
                  <a:pt x="4542066" y="5842905"/>
                </a:cubicBezTo>
                <a:cubicBezTo>
                  <a:pt x="4491758" y="5848734"/>
                  <a:pt x="4441488" y="5852626"/>
                  <a:pt x="4391242" y="5854962"/>
                </a:cubicBezTo>
                <a:lnTo>
                  <a:pt x="4246482" y="5857576"/>
                </a:lnTo>
                <a:lnTo>
                  <a:pt x="4221030" y="5856572"/>
                </a:lnTo>
                <a:lnTo>
                  <a:pt x="4218005" y="5856681"/>
                </a:lnTo>
                <a:lnTo>
                  <a:pt x="3939367" y="5844305"/>
                </a:lnTo>
                <a:cubicBezTo>
                  <a:pt x="3773470" y="5832648"/>
                  <a:pt x="3606974" y="5815626"/>
                  <a:pt x="3441875" y="5843140"/>
                </a:cubicBezTo>
                <a:cubicBezTo>
                  <a:pt x="3386806" y="5851400"/>
                  <a:pt x="3331601" y="5858126"/>
                  <a:pt x="3276306" y="5863318"/>
                </a:cubicBezTo>
                <a:lnTo>
                  <a:pt x="3225006" y="5866706"/>
                </a:lnTo>
                <a:lnTo>
                  <a:pt x="3194056" y="5866407"/>
                </a:lnTo>
                <a:lnTo>
                  <a:pt x="3082891" y="5863061"/>
                </a:lnTo>
                <a:lnTo>
                  <a:pt x="3013959" y="5869302"/>
                </a:lnTo>
                <a:cubicBezTo>
                  <a:pt x="2910698" y="5871464"/>
                  <a:pt x="2845426" y="5852913"/>
                  <a:pt x="2748311" y="5858572"/>
                </a:cubicBezTo>
                <a:cubicBezTo>
                  <a:pt x="2736171" y="5859279"/>
                  <a:pt x="2721419" y="5860082"/>
                  <a:pt x="2704411" y="5860936"/>
                </a:cubicBezTo>
                <a:lnTo>
                  <a:pt x="2650475" y="5863440"/>
                </a:lnTo>
                <a:lnTo>
                  <a:pt x="2436349" y="5854816"/>
                </a:lnTo>
                <a:cubicBezTo>
                  <a:pt x="2095150" y="5845165"/>
                  <a:pt x="1753811" y="5845122"/>
                  <a:pt x="1412584" y="5830782"/>
                </a:cubicBezTo>
                <a:cubicBezTo>
                  <a:pt x="1262458" y="5824256"/>
                  <a:pt x="1113131" y="5859227"/>
                  <a:pt x="963404" y="5861093"/>
                </a:cubicBezTo>
                <a:cubicBezTo>
                  <a:pt x="896140" y="5861967"/>
                  <a:pt x="828812" y="5861342"/>
                  <a:pt x="761431" y="5859896"/>
                </a:cubicBezTo>
                <a:lnTo>
                  <a:pt x="637698" y="5856158"/>
                </a:lnTo>
                <a:lnTo>
                  <a:pt x="592997" y="5853711"/>
                </a:lnTo>
                <a:cubicBezTo>
                  <a:pt x="391136" y="5830428"/>
                  <a:pt x="227663" y="5724844"/>
                  <a:pt x="123577" y="5564333"/>
                </a:cubicBezTo>
                <a:lnTo>
                  <a:pt x="99502" y="5518240"/>
                </a:lnTo>
                <a:lnTo>
                  <a:pt x="95609" y="5512764"/>
                </a:lnTo>
                <a:lnTo>
                  <a:pt x="86221" y="5492812"/>
                </a:lnTo>
                <a:lnTo>
                  <a:pt x="61763" y="5445986"/>
                </a:lnTo>
                <a:lnTo>
                  <a:pt x="56991" y="5430695"/>
                </a:lnTo>
                <a:lnTo>
                  <a:pt x="41922" y="5398673"/>
                </a:lnTo>
                <a:lnTo>
                  <a:pt x="25760" y="5339273"/>
                </a:lnTo>
                <a:lnTo>
                  <a:pt x="16811" y="5271956"/>
                </a:lnTo>
                <a:cubicBezTo>
                  <a:pt x="9305" y="5238090"/>
                  <a:pt x="4710" y="5203585"/>
                  <a:pt x="3092" y="5168860"/>
                </a:cubicBezTo>
                <a:cubicBezTo>
                  <a:pt x="-7132" y="5042101"/>
                  <a:pt x="10081" y="4917108"/>
                  <a:pt x="24446" y="4791844"/>
                </a:cubicBezTo>
                <a:cubicBezTo>
                  <a:pt x="34023" y="4712006"/>
                  <a:pt x="48647" y="4631352"/>
                  <a:pt x="24446" y="4552331"/>
                </a:cubicBezTo>
                <a:cubicBezTo>
                  <a:pt x="7867" y="4497261"/>
                  <a:pt x="4180" y="4438805"/>
                  <a:pt x="13705" y="4381912"/>
                </a:cubicBezTo>
                <a:cubicBezTo>
                  <a:pt x="29766" y="4280940"/>
                  <a:pt x="33117" y="4178184"/>
                  <a:pt x="23670" y="4076300"/>
                </a:cubicBezTo>
                <a:cubicBezTo>
                  <a:pt x="17432" y="4009125"/>
                  <a:pt x="18390" y="3941419"/>
                  <a:pt x="26517" y="3874462"/>
                </a:cubicBezTo>
                <a:cubicBezTo>
                  <a:pt x="37258" y="3784423"/>
                  <a:pt x="53954" y="3692752"/>
                  <a:pt x="33635" y="3602444"/>
                </a:cubicBezTo>
                <a:cubicBezTo>
                  <a:pt x="1280" y="3458954"/>
                  <a:pt x="7751" y="3315599"/>
                  <a:pt x="20694" y="3171022"/>
                </a:cubicBezTo>
                <a:cubicBezTo>
                  <a:pt x="30400" y="3063439"/>
                  <a:pt x="41141" y="2954632"/>
                  <a:pt x="21728" y="2845824"/>
                </a:cubicBezTo>
                <a:cubicBezTo>
                  <a:pt x="13381" y="2795337"/>
                  <a:pt x="13381" y="2743709"/>
                  <a:pt x="21728" y="2693221"/>
                </a:cubicBezTo>
                <a:cubicBezTo>
                  <a:pt x="31823" y="2625218"/>
                  <a:pt x="41400" y="2557892"/>
                  <a:pt x="28458" y="2489208"/>
                </a:cubicBezTo>
                <a:cubicBezTo>
                  <a:pt x="22764" y="2459285"/>
                  <a:pt x="18493" y="2429092"/>
                  <a:pt x="15516" y="2398898"/>
                </a:cubicBezTo>
                <a:cubicBezTo>
                  <a:pt x="9589" y="2321809"/>
                  <a:pt x="11711" y="2244283"/>
                  <a:pt x="21857" y="2167683"/>
                </a:cubicBezTo>
                <a:cubicBezTo>
                  <a:pt x="31564" y="2078733"/>
                  <a:pt x="15776" y="1989238"/>
                  <a:pt x="28717" y="1900560"/>
                </a:cubicBezTo>
                <a:cubicBezTo>
                  <a:pt x="37907" y="1829142"/>
                  <a:pt x="38255" y="1756772"/>
                  <a:pt x="29752" y="1685258"/>
                </a:cubicBezTo>
                <a:cubicBezTo>
                  <a:pt x="14456" y="1550065"/>
                  <a:pt x="15412" y="1413389"/>
                  <a:pt x="32599" y="1278454"/>
                </a:cubicBezTo>
                <a:cubicBezTo>
                  <a:pt x="43212" y="1199704"/>
                  <a:pt x="49294" y="1118644"/>
                  <a:pt x="30270" y="1041390"/>
                </a:cubicBezTo>
                <a:cubicBezTo>
                  <a:pt x="-14509" y="859818"/>
                  <a:pt x="11634" y="677973"/>
                  <a:pt x="30270" y="497354"/>
                </a:cubicBezTo>
                <a:lnTo>
                  <a:pt x="31725" y="472895"/>
                </a:lnTo>
                <a:lnTo>
                  <a:pt x="43781" y="427827"/>
                </a:lnTo>
                <a:lnTo>
                  <a:pt x="50994" y="413476"/>
                </a:lnTo>
                <a:lnTo>
                  <a:pt x="58372" y="387895"/>
                </a:lnTo>
                <a:cubicBezTo>
                  <a:pt x="111660" y="254431"/>
                  <a:pt x="198390" y="154469"/>
                  <a:pt x="306361" y="90092"/>
                </a:cubicBezTo>
                <a:lnTo>
                  <a:pt x="343340" y="71955"/>
                </a:lnTo>
                <a:lnTo>
                  <a:pt x="451947" y="55771"/>
                </a:lnTo>
                <a:lnTo>
                  <a:pt x="480681" y="50638"/>
                </a:lnTo>
                <a:lnTo>
                  <a:pt x="500476" y="51097"/>
                </a:lnTo>
                <a:cubicBezTo>
                  <a:pt x="614729" y="49684"/>
                  <a:pt x="728933" y="43772"/>
                  <a:pt x="843024" y="32056"/>
                </a:cubicBezTo>
                <a:cubicBezTo>
                  <a:pt x="1123212" y="7156"/>
                  <a:pt x="1404499" y="3566"/>
                  <a:pt x="1685086" y="21332"/>
                </a:cubicBezTo>
                <a:cubicBezTo>
                  <a:pt x="1938623" y="33688"/>
                  <a:pt x="2191759" y="64000"/>
                  <a:pt x="2445896" y="38121"/>
                </a:cubicBezTo>
                <a:cubicBezTo>
                  <a:pt x="2489616" y="33690"/>
                  <a:pt x="2532937" y="26111"/>
                  <a:pt x="2576333" y="19030"/>
                </a:cubicBezTo>
                <a:lnTo>
                  <a:pt x="2696353" y="4251"/>
                </a:lnTo>
                <a:lnTo>
                  <a:pt x="2745536" y="5232"/>
                </a:lnTo>
                <a:cubicBezTo>
                  <a:pt x="2818993" y="6452"/>
                  <a:pt x="2887864" y="7004"/>
                  <a:pt x="2947014" y="5793"/>
                </a:cubicBezTo>
                <a:cubicBezTo>
                  <a:pt x="3006163" y="4584"/>
                  <a:pt x="3060036" y="3178"/>
                  <a:pt x="3110399" y="1949"/>
                </a:cubicBezTo>
                <a:lnTo>
                  <a:pt x="3199002" y="221"/>
                </a:lnTo>
                <a:lnTo>
                  <a:pt x="3325015" y="3583"/>
                </a:lnTo>
                <a:cubicBezTo>
                  <a:pt x="3530714" y="12997"/>
                  <a:pt x="3736239" y="28910"/>
                  <a:pt x="3941762" y="43248"/>
                </a:cubicBezTo>
                <a:cubicBezTo>
                  <a:pt x="4091489" y="53739"/>
                  <a:pt x="4241215" y="66563"/>
                  <a:pt x="4390942" y="37886"/>
                </a:cubicBezTo>
                <a:cubicBezTo>
                  <a:pt x="4517292" y="15154"/>
                  <a:pt x="4645537" y="10467"/>
                  <a:pt x="4772844" y="23896"/>
                </a:cubicBezTo>
                <a:cubicBezTo>
                  <a:pt x="4885597" y="37327"/>
                  <a:pt x="4999052" y="40520"/>
                  <a:pt x="5112224" y="33456"/>
                </a:cubicBezTo>
                <a:lnTo>
                  <a:pt x="5477482" y="6922"/>
                </a:lnTo>
                <a:lnTo>
                  <a:pt x="5517883" y="7607"/>
                </a:lnTo>
                <a:lnTo>
                  <a:pt x="5555683" y="6426"/>
                </a:lnTo>
                <a:cubicBezTo>
                  <a:pt x="5626335" y="3737"/>
                  <a:pt x="5704795" y="995"/>
                  <a:pt x="5791061" y="21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16707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D7D2D-87ED-4EE4-968D-81A93D009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We'll survive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6493E-C3D5-4352-8E5E-5C9452E74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772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 err="1"/>
              <a:t>Doch</a:t>
            </a:r>
            <a:r>
              <a:rPr lang="en-US" b="1" dirty="0"/>
              <a:t> </a:t>
            </a:r>
            <a:r>
              <a:rPr lang="en-US" b="1" dirty="0" err="1"/>
              <a:t>kunnen</a:t>
            </a:r>
            <a:r>
              <a:rPr lang="en-US" b="1" dirty="0"/>
              <a:t> we </a:t>
            </a:r>
            <a:r>
              <a:rPr lang="en-US" b="1" dirty="0" err="1"/>
              <a:t>ook</a:t>
            </a:r>
            <a:r>
              <a:rPr lang="en-US" b="1" dirty="0"/>
              <a:t> </a:t>
            </a:r>
            <a:r>
              <a:rPr lang="en-US" b="1" dirty="0" err="1"/>
              <a:t>stellen</a:t>
            </a:r>
            <a:r>
              <a:rPr lang="en-US" b="1" dirty="0"/>
              <a:t>, </a:t>
            </a:r>
            <a:r>
              <a:rPr lang="en-US" b="1" dirty="0" err="1"/>
              <a:t>dat</a:t>
            </a:r>
            <a:r>
              <a:rPr lang="en-US" b="1" dirty="0"/>
              <a:t> </a:t>
            </a:r>
            <a:r>
              <a:rPr lang="en-US" b="1" dirty="0" err="1"/>
              <a:t>gedurende</a:t>
            </a:r>
            <a:r>
              <a:rPr lang="en-US" b="1" dirty="0"/>
              <a:t> de </a:t>
            </a:r>
            <a:r>
              <a:rPr lang="en-US" b="1" dirty="0" err="1"/>
              <a:t>evolutieleer</a:t>
            </a:r>
            <a:r>
              <a:rPr lang="en-US" b="1" dirty="0"/>
              <a:t> er </a:t>
            </a:r>
            <a:r>
              <a:rPr lang="en-US" b="1" dirty="0" err="1"/>
              <a:t>iets</a:t>
            </a:r>
            <a:r>
              <a:rPr lang="en-US" b="1" dirty="0"/>
              <a:t> is </a:t>
            </a:r>
            <a:r>
              <a:rPr lang="en-US" b="1" dirty="0" err="1"/>
              <a:t>dat</a:t>
            </a:r>
            <a:r>
              <a:rPr lang="en-US" b="1" dirty="0"/>
              <a:t> steeds </a:t>
            </a:r>
            <a:r>
              <a:rPr lang="en-US" b="1" dirty="0" err="1"/>
              <a:t>terugkomt</a:t>
            </a:r>
            <a:r>
              <a:rPr lang="en-US" b="1" dirty="0"/>
              <a:t>. Als er </a:t>
            </a:r>
            <a:r>
              <a:rPr lang="en-US" b="1" dirty="0" err="1"/>
              <a:t>iets</a:t>
            </a:r>
            <a:r>
              <a:rPr lang="en-US" b="1" dirty="0"/>
              <a:t> is wat </a:t>
            </a:r>
            <a:r>
              <a:rPr lang="en-US" b="1" dirty="0" err="1"/>
              <a:t>wij</a:t>
            </a:r>
            <a:r>
              <a:rPr lang="en-US" b="1" dirty="0"/>
              <a:t> </a:t>
            </a:r>
            <a:r>
              <a:rPr lang="en-US" b="1" dirty="0" err="1"/>
              <a:t>als</a:t>
            </a:r>
            <a:r>
              <a:rPr lang="en-US" b="1" dirty="0"/>
              <a:t> </a:t>
            </a:r>
            <a:r>
              <a:rPr lang="en-US" b="1" dirty="0" err="1"/>
              <a:t>mens</a:t>
            </a:r>
            <a:r>
              <a:rPr lang="en-US" b="1" dirty="0"/>
              <a:t> heel </a:t>
            </a:r>
            <a:r>
              <a:rPr lang="en-US" b="1" dirty="0" err="1"/>
              <a:t>sterk</a:t>
            </a:r>
            <a:r>
              <a:rPr lang="en-US" b="1" dirty="0"/>
              <a:t> </a:t>
            </a:r>
            <a:r>
              <a:rPr lang="en-US" b="1" dirty="0" err="1"/>
              <a:t>instinctief</a:t>
            </a:r>
            <a:r>
              <a:rPr lang="en-US" b="1" dirty="0"/>
              <a:t> </a:t>
            </a:r>
            <a:r>
              <a:rPr lang="en-US" b="1" dirty="0" err="1"/>
              <a:t>gebruiken</a:t>
            </a:r>
            <a:r>
              <a:rPr lang="en-US" b="1" dirty="0"/>
              <a:t> is het de </a:t>
            </a:r>
            <a:r>
              <a:rPr lang="en-US" b="1" dirty="0" err="1"/>
              <a:t>drang</a:t>
            </a:r>
            <a:r>
              <a:rPr lang="en-US" b="1" dirty="0"/>
              <a:t> om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overleven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onszelf</a:t>
            </a:r>
            <a:r>
              <a:rPr lang="en-US" b="1" dirty="0"/>
              <a:t> </a:t>
            </a:r>
            <a:r>
              <a:rPr lang="en-US" b="1" dirty="0" err="1"/>
              <a:t>aan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passen</a:t>
            </a:r>
            <a:r>
              <a:rPr lang="en-US" b="1" dirty="0"/>
              <a:t>. </a:t>
            </a:r>
          </a:p>
          <a:p>
            <a:pPr marL="0" indent="0">
              <a:buNone/>
            </a:pPr>
            <a:r>
              <a:rPr lang="en-US" b="1" dirty="0"/>
              <a:t>Meer dan </a:t>
            </a:r>
            <a:r>
              <a:rPr lang="en-US" b="1" dirty="0" err="1"/>
              <a:t>ooit</a:t>
            </a:r>
            <a:r>
              <a:rPr lang="en-US" b="1" dirty="0"/>
              <a:t> is </a:t>
            </a:r>
            <a:r>
              <a:rPr lang="en-US" b="1" dirty="0" err="1"/>
              <a:t>gebleken</a:t>
            </a:r>
            <a:r>
              <a:rPr lang="en-US" b="1" dirty="0"/>
              <a:t> </a:t>
            </a:r>
            <a:r>
              <a:rPr lang="en-US" b="1" dirty="0" err="1"/>
              <a:t>dat</a:t>
            </a:r>
            <a:r>
              <a:rPr lang="en-US" b="1" dirty="0"/>
              <a:t> </a:t>
            </a:r>
            <a:r>
              <a:rPr lang="en-US" b="1" dirty="0" err="1"/>
              <a:t>leerkrachten</a:t>
            </a:r>
            <a:r>
              <a:rPr lang="en-US" b="1" dirty="0"/>
              <a:t> </a:t>
            </a:r>
            <a:r>
              <a:rPr lang="en-US" b="1" dirty="0" err="1"/>
              <a:t>voluit</a:t>
            </a:r>
            <a:r>
              <a:rPr lang="en-US" b="1" dirty="0"/>
              <a:t> </a:t>
            </a:r>
            <a:r>
              <a:rPr lang="en-US" b="1" dirty="0" err="1"/>
              <a:t>gaan</a:t>
            </a:r>
            <a:r>
              <a:rPr lang="en-US" b="1" dirty="0"/>
              <a:t> om zo </a:t>
            </a:r>
            <a:r>
              <a:rPr lang="en-US" b="1" dirty="0" err="1"/>
              <a:t>goed</a:t>
            </a:r>
            <a:r>
              <a:rPr lang="en-US" b="1" dirty="0"/>
              <a:t>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kwaad</a:t>
            </a:r>
            <a:r>
              <a:rPr lang="en-US" b="1" dirty="0"/>
              <a:t> </a:t>
            </a:r>
            <a:r>
              <a:rPr lang="en-US" b="1" dirty="0" err="1"/>
              <a:t>als</a:t>
            </a:r>
            <a:r>
              <a:rPr lang="en-US" b="1" dirty="0"/>
              <a:t> </a:t>
            </a:r>
            <a:r>
              <a:rPr lang="en-US" b="1" dirty="0" err="1"/>
              <a:t>kan</a:t>
            </a:r>
            <a:r>
              <a:rPr lang="en-US" b="1" dirty="0"/>
              <a:t> </a:t>
            </a:r>
            <a:r>
              <a:rPr lang="en-US" b="1" dirty="0" err="1"/>
              <a:t>hun</a:t>
            </a:r>
            <a:r>
              <a:rPr lang="en-US" b="1" dirty="0"/>
              <a:t> job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blijven</a:t>
            </a:r>
            <a:r>
              <a:rPr lang="en-US" b="1" dirty="0"/>
              <a:t> </a:t>
            </a:r>
            <a:r>
              <a:rPr lang="en-US" b="1" dirty="0" err="1"/>
              <a:t>doen</a:t>
            </a:r>
            <a:r>
              <a:rPr lang="en-US" b="1" dirty="0"/>
              <a:t>, </a:t>
            </a:r>
            <a:r>
              <a:rPr lang="en-US" b="1" dirty="0" err="1"/>
              <a:t>ook</a:t>
            </a:r>
            <a:r>
              <a:rPr lang="en-US" b="1" dirty="0"/>
              <a:t> in </a:t>
            </a:r>
            <a:r>
              <a:rPr lang="en-US" b="1" dirty="0" err="1"/>
              <a:t>deze</a:t>
            </a:r>
            <a:r>
              <a:rPr lang="en-US" b="1" dirty="0"/>
              <a:t> </a:t>
            </a:r>
            <a:r>
              <a:rPr lang="en-US" b="1" dirty="0" err="1"/>
              <a:t>zware</a:t>
            </a:r>
            <a:r>
              <a:rPr lang="en-US" b="1" dirty="0"/>
              <a:t> </a:t>
            </a:r>
            <a:r>
              <a:rPr lang="en-US" b="1" dirty="0" err="1"/>
              <a:t>periode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b="1" dirty="0" err="1"/>
              <a:t>Daarom</a:t>
            </a:r>
            <a:r>
              <a:rPr lang="en-US" b="1" dirty="0"/>
              <a:t> </a:t>
            </a:r>
            <a:r>
              <a:rPr lang="en-US" b="1" dirty="0" err="1"/>
              <a:t>aan</a:t>
            </a:r>
            <a:r>
              <a:rPr lang="en-US" b="1" dirty="0"/>
              <a:t> </a:t>
            </a:r>
            <a:r>
              <a:rPr lang="en-US" b="1" dirty="0" err="1"/>
              <a:t>allen</a:t>
            </a:r>
            <a:r>
              <a:rPr lang="en-US" b="1" dirty="0"/>
              <a:t> al </a:t>
            </a:r>
            <a:r>
              <a:rPr lang="en-US" b="1" dirty="0" err="1"/>
              <a:t>een</a:t>
            </a:r>
            <a:r>
              <a:rPr lang="en-US" b="1" dirty="0"/>
              <a:t> </a:t>
            </a:r>
            <a:r>
              <a:rPr lang="en-US" b="1" dirty="0" err="1"/>
              <a:t>dikke</a:t>
            </a:r>
            <a:r>
              <a:rPr lang="en-US" b="1" dirty="0"/>
              <a:t> </a:t>
            </a:r>
            <a:r>
              <a:rPr lang="en-US" b="1" dirty="0" err="1"/>
              <a:t>proficiat</a:t>
            </a:r>
            <a:r>
              <a:rPr lang="en-US" b="1" dirty="0"/>
              <a:t>!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Not every hero wears a cape...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35F059C-E87E-4376-B627-73151E9E6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4296" y="3830949"/>
            <a:ext cx="2743199" cy="278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00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55A3F-22A0-4505-B0CC-9A839BCF1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err="1"/>
              <a:t>Leerplatformen</a:t>
            </a:r>
            <a:r>
              <a:rPr lang="en-US"/>
              <a:t> – </a:t>
            </a:r>
            <a:r>
              <a:rPr lang="en-US" err="1"/>
              <a:t>enkele</a:t>
            </a:r>
            <a:r>
              <a:rPr lang="en-US"/>
              <a:t> </a:t>
            </a:r>
            <a:r>
              <a:rPr lang="en-US" err="1"/>
              <a:t>voorbeelden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BD1C8-3FF5-4E8F-AB3F-747B6887B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47500" lnSpcReduction="20000"/>
          </a:bodyPr>
          <a:lstStyle/>
          <a:p>
            <a:r>
              <a:rPr lang="en-US" dirty="0" err="1"/>
              <a:t>Smartschool</a:t>
            </a:r>
            <a:r>
              <a:rPr lang="en-US" dirty="0"/>
              <a:t> Live:</a:t>
            </a:r>
            <a:r>
              <a:rPr lang="en-US" dirty="0">
                <a:ea typeface="+mn-lt"/>
                <a:cs typeface="+mn-lt"/>
              </a:rPr>
              <a:t> </a:t>
            </a:r>
            <a:r>
              <a:rPr lang="en-US" dirty="0">
                <a:ea typeface="+mn-lt"/>
                <a:cs typeface="+mn-lt"/>
                <a:hlinkClick r:id="rId2"/>
              </a:rPr>
              <a:t>Home - Smartschool</a:t>
            </a:r>
            <a:endParaRPr lang="en-US" dirty="0"/>
          </a:p>
          <a:p>
            <a:r>
              <a:rPr lang="en-US" dirty="0" err="1"/>
              <a:t>Scoodle</a:t>
            </a:r>
            <a:r>
              <a:rPr lang="en-US" dirty="0"/>
              <a:t>: </a:t>
            </a:r>
            <a:r>
              <a:rPr lang="en-US" dirty="0">
                <a:ea typeface="+mn-lt"/>
                <a:cs typeface="+mn-lt"/>
                <a:hlinkClick r:id="rId3"/>
              </a:rPr>
              <a:t>Scoodle: Digitaal Leerplatform | Plateforme Digitale Éducative</a:t>
            </a:r>
          </a:p>
          <a:p>
            <a:r>
              <a:rPr lang="en-US" dirty="0" err="1"/>
              <a:t>Archief</a:t>
            </a:r>
            <a:r>
              <a:rPr lang="en-US" dirty="0"/>
              <a:t> van het </a:t>
            </a:r>
            <a:r>
              <a:rPr lang="en-US" dirty="0" err="1"/>
              <a:t>onderwijs</a:t>
            </a:r>
            <a:r>
              <a:rPr lang="en-US" dirty="0"/>
              <a:t>: </a:t>
            </a:r>
            <a:r>
              <a:rPr lang="en-US" dirty="0">
                <a:ea typeface="+mn-lt"/>
                <a:cs typeface="+mn-lt"/>
                <a:hlinkClick r:id="rId4"/>
              </a:rPr>
              <a:t>Audiovisuele beeldbank voor leerkrachten | Het Archief voor Onderwijs</a:t>
            </a:r>
          </a:p>
          <a:p>
            <a:r>
              <a:rPr lang="en-US" dirty="0" err="1"/>
              <a:t>KlasCement</a:t>
            </a:r>
            <a:r>
              <a:rPr lang="en-US" dirty="0"/>
              <a:t>: </a:t>
            </a:r>
            <a:r>
              <a:rPr lang="en-US" dirty="0">
                <a:ea typeface="+mn-lt"/>
                <a:cs typeface="+mn-lt"/>
                <a:hlinkClick r:id="rId5"/>
              </a:rPr>
              <a:t>KlasCement Leermiddelennetwerk</a:t>
            </a:r>
          </a:p>
          <a:p>
            <a:r>
              <a:rPr lang="en-US" dirty="0"/>
              <a:t>Microsoft Teams: </a:t>
            </a:r>
            <a:r>
              <a:rPr lang="en-US" dirty="0">
                <a:ea typeface="+mn-lt"/>
                <a:cs typeface="+mn-lt"/>
                <a:hlinkClick r:id="rId6"/>
              </a:rPr>
              <a:t>Aanmelden | Microsoft Teams</a:t>
            </a:r>
          </a:p>
          <a:p>
            <a:r>
              <a:rPr lang="en-US" dirty="0"/>
              <a:t>Google Edu: </a:t>
            </a:r>
            <a:r>
              <a:rPr lang="en-US" dirty="0">
                <a:ea typeface="+mn-lt"/>
                <a:cs typeface="+mn-lt"/>
                <a:hlinkClick r:id="rId7"/>
              </a:rPr>
              <a:t>Oplossingen voor docenten en leerlingen | Google for Education</a:t>
            </a:r>
          </a:p>
          <a:p>
            <a:r>
              <a:rPr lang="en-US" dirty="0" err="1"/>
              <a:t>Questi</a:t>
            </a:r>
            <a:r>
              <a:rPr lang="en-US" dirty="0"/>
              <a:t>: </a:t>
            </a:r>
            <a:r>
              <a:rPr lang="en-US" dirty="0">
                <a:ea typeface="+mn-lt"/>
                <a:cs typeface="+mn-lt"/>
                <a:hlinkClick r:id="rId8"/>
              </a:rPr>
              <a:t>online platform voor het onderwijs (questi.com)</a:t>
            </a:r>
          </a:p>
          <a:p>
            <a:r>
              <a:rPr lang="en-US" dirty="0"/>
              <a:t>Padlet: </a:t>
            </a:r>
            <a:r>
              <a:rPr lang="en-US" dirty="0">
                <a:ea typeface="+mn-lt"/>
                <a:cs typeface="+mn-lt"/>
                <a:hlinkClick r:id="rId9"/>
              </a:rPr>
              <a:t>Padlet: je bent geweldig</a:t>
            </a:r>
          </a:p>
          <a:p>
            <a:r>
              <a:rPr lang="en-US" dirty="0" err="1"/>
              <a:t>Mentimeter</a:t>
            </a:r>
            <a:r>
              <a:rPr lang="en-US" dirty="0"/>
              <a:t>: </a:t>
            </a:r>
            <a:r>
              <a:rPr lang="en-US" dirty="0">
                <a:ea typeface="+mn-lt"/>
                <a:cs typeface="+mn-lt"/>
                <a:hlinkClick r:id="rId10"/>
              </a:rPr>
              <a:t>Interactive presentation software - Mentimeter</a:t>
            </a:r>
          </a:p>
          <a:p>
            <a:r>
              <a:rPr lang="en-US" dirty="0"/>
              <a:t>Kahoot: </a:t>
            </a:r>
            <a:r>
              <a:rPr lang="en-US" dirty="0">
                <a:ea typeface="+mn-lt"/>
                <a:cs typeface="+mn-lt"/>
                <a:hlinkClick r:id="rId11"/>
              </a:rPr>
              <a:t>Kahoot! | Leerspelletjes | Maak leren geweldig!</a:t>
            </a:r>
          </a:p>
          <a:p>
            <a:r>
              <a:rPr lang="en-US" dirty="0"/>
              <a:t>Socrative: </a:t>
            </a:r>
            <a:r>
              <a:rPr lang="en-US" dirty="0">
                <a:ea typeface="+mn-lt"/>
                <a:cs typeface="+mn-lt"/>
                <a:hlinkClick r:id="rId12"/>
              </a:rPr>
              <a:t>Home - Socratief (socrative.com)</a:t>
            </a:r>
          </a:p>
          <a:p>
            <a:pPr marL="0" indent="0">
              <a:buNone/>
            </a:pPr>
            <a:r>
              <a:rPr lang="en-US" b="1" dirty="0"/>
              <a:t>TIP: op </a:t>
            </a:r>
            <a:r>
              <a:rPr lang="en-US" b="1" dirty="0" err="1"/>
              <a:t>onderwijsvlaanderen</a:t>
            </a:r>
            <a:r>
              <a:rPr lang="en-US" b="1" dirty="0"/>
              <a:t> </a:t>
            </a:r>
            <a:r>
              <a:rPr lang="en-US" b="1" dirty="0" err="1"/>
              <a:t>zijn</a:t>
            </a:r>
            <a:r>
              <a:rPr lang="en-US" b="1" dirty="0"/>
              <a:t> er tips </a:t>
            </a:r>
            <a:r>
              <a:rPr lang="en-US" b="1" dirty="0" err="1"/>
              <a:t>en</a:t>
            </a:r>
            <a:r>
              <a:rPr lang="en-US" b="1" dirty="0"/>
              <a:t> tricks die je </a:t>
            </a:r>
            <a:r>
              <a:rPr lang="en-US" b="1" dirty="0" err="1"/>
              <a:t>kunnen</a:t>
            </a:r>
            <a:r>
              <a:rPr lang="en-US" b="1" dirty="0"/>
              <a:t> </a:t>
            </a:r>
            <a:r>
              <a:rPr lang="en-US" b="1" dirty="0" err="1"/>
              <a:t>helpen</a:t>
            </a:r>
            <a:r>
              <a:rPr lang="en-US" b="1" dirty="0"/>
              <a:t> met het </a:t>
            </a:r>
            <a:r>
              <a:rPr lang="en-US" b="1" dirty="0" err="1"/>
              <a:t>opstellen</a:t>
            </a:r>
            <a:r>
              <a:rPr lang="en-US" b="1" dirty="0"/>
              <a:t> van online lessen </a:t>
            </a:r>
            <a:r>
              <a:rPr lang="en-US" b="1" dirty="0" err="1"/>
              <a:t>en</a:t>
            </a:r>
            <a:r>
              <a:rPr lang="en-US" b="1" dirty="0"/>
              <a:t> taken, </a:t>
            </a:r>
            <a:r>
              <a:rPr lang="en-US" b="1" dirty="0" err="1"/>
              <a:t>hierbij</a:t>
            </a:r>
            <a:r>
              <a:rPr lang="en-US" b="1" dirty="0"/>
              <a:t> de link:</a:t>
            </a:r>
            <a:endParaRPr lang="en-US" dirty="0"/>
          </a:p>
          <a:p>
            <a:pPr marL="0" indent="0">
              <a:buNone/>
            </a:pPr>
            <a:r>
              <a:rPr lang="en-US" dirty="0">
                <a:ea typeface="+mn-lt"/>
                <a:cs typeface="+mn-lt"/>
                <a:hlinkClick r:id="rId13"/>
              </a:rPr>
              <a:t>Digitale leerplatformen en leermiddelen bij afstandsleren (vlaanderen.be)</a:t>
            </a:r>
            <a:endParaRPr lang="en-US" dirty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05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1F531-E072-47F7-BBAF-B8D765C00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Enkele</a:t>
            </a:r>
            <a:r>
              <a:rPr lang="en-US"/>
              <a:t> Tips </a:t>
            </a:r>
            <a:r>
              <a:rPr lang="en-US" err="1"/>
              <a:t>voor</a:t>
            </a:r>
            <a:r>
              <a:rPr lang="en-US"/>
              <a:t> On-line Lessen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05D71-39D5-4220-8182-53254C650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err="1"/>
              <a:t>Bespreek</a:t>
            </a:r>
            <a:r>
              <a:rPr lang="en-US"/>
              <a:t> op </a:t>
            </a:r>
            <a:r>
              <a:rPr lang="en-US" err="1"/>
              <a:t>schoolniveau</a:t>
            </a:r>
            <a:r>
              <a:rPr lang="en-US"/>
              <a:t> </a:t>
            </a:r>
            <a:r>
              <a:rPr lang="en-US" err="1"/>
              <a:t>hoeveel</a:t>
            </a:r>
            <a:r>
              <a:rPr lang="en-US"/>
              <a:t> </a:t>
            </a:r>
            <a:r>
              <a:rPr lang="en-US" err="1"/>
              <a:t>tijd</a:t>
            </a:r>
            <a:r>
              <a:rPr lang="en-US"/>
              <a:t> je </a:t>
            </a:r>
            <a:r>
              <a:rPr lang="en-US" err="1"/>
              <a:t>een</a:t>
            </a:r>
            <a:r>
              <a:rPr lang="en-US"/>
              <a:t> kind achter de pc </a:t>
            </a:r>
            <a:r>
              <a:rPr lang="en-US" err="1"/>
              <a:t>wenst</a:t>
            </a:r>
            <a:r>
              <a:rPr lang="en-US"/>
              <a:t>, online les is nu </a:t>
            </a:r>
            <a:r>
              <a:rPr lang="en-US" err="1"/>
              <a:t>eenmaal</a:t>
            </a:r>
            <a:r>
              <a:rPr lang="en-US"/>
              <a:t> heel </a:t>
            </a:r>
            <a:r>
              <a:rPr lang="en-US" err="1"/>
              <a:t>intensief</a:t>
            </a:r>
          </a:p>
          <a:p>
            <a:r>
              <a:rPr lang="en-US"/>
              <a:t>Stel </a:t>
            </a:r>
            <a:r>
              <a:rPr lang="en-US" err="1"/>
              <a:t>zinvolle</a:t>
            </a:r>
            <a:r>
              <a:rPr lang="en-US"/>
              <a:t> </a:t>
            </a:r>
            <a:r>
              <a:rPr lang="en-US" err="1"/>
              <a:t>leerstofonderhoudende</a:t>
            </a:r>
            <a:r>
              <a:rPr lang="en-US"/>
              <a:t> taken op, op </a:t>
            </a:r>
            <a:r>
              <a:rPr lang="en-US" err="1"/>
              <a:t>deze</a:t>
            </a:r>
            <a:r>
              <a:rPr lang="en-US"/>
              <a:t> </a:t>
            </a:r>
            <a:r>
              <a:rPr lang="en-US" err="1"/>
              <a:t>manier</a:t>
            </a:r>
            <a:r>
              <a:rPr lang="en-US"/>
              <a:t> </a:t>
            </a:r>
            <a:r>
              <a:rPr lang="en-US" err="1"/>
              <a:t>blijft</a:t>
            </a:r>
            <a:r>
              <a:rPr lang="en-US"/>
              <a:t> de </a:t>
            </a:r>
            <a:r>
              <a:rPr lang="en-US" err="1"/>
              <a:t>achterstand</a:t>
            </a:r>
            <a:r>
              <a:rPr lang="en-US"/>
              <a:t> </a:t>
            </a:r>
            <a:r>
              <a:rPr lang="en-US" err="1"/>
              <a:t>minimaal</a:t>
            </a:r>
          </a:p>
          <a:p>
            <a:r>
              <a:rPr lang="en-US"/>
              <a:t>Maak </a:t>
            </a:r>
            <a:r>
              <a:rPr lang="en-US" err="1"/>
              <a:t>duidelijke</a:t>
            </a:r>
            <a:r>
              <a:rPr lang="en-US"/>
              <a:t> </a:t>
            </a:r>
            <a:r>
              <a:rPr lang="en-US" err="1"/>
              <a:t>afspraken</a:t>
            </a:r>
            <a:r>
              <a:rPr lang="en-US"/>
              <a:t> met de </a:t>
            </a:r>
            <a:r>
              <a:rPr lang="en-US" err="1"/>
              <a:t>ouders</a:t>
            </a:r>
            <a:r>
              <a:rPr lang="en-US"/>
              <a:t> </a:t>
            </a:r>
            <a:r>
              <a:rPr lang="en-US" err="1"/>
              <a:t>naar</a:t>
            </a:r>
            <a:r>
              <a:rPr lang="en-US"/>
              <a:t> </a:t>
            </a:r>
            <a:r>
              <a:rPr lang="en-US" err="1"/>
              <a:t>opvolging</a:t>
            </a:r>
            <a:r>
              <a:rPr lang="en-US"/>
              <a:t> toe, </a:t>
            </a:r>
            <a:r>
              <a:rPr lang="en-US" err="1"/>
              <a:t>ook</a:t>
            </a:r>
            <a:r>
              <a:rPr lang="en-US"/>
              <a:t> </a:t>
            </a:r>
            <a:r>
              <a:rPr lang="en-US" err="1"/>
              <a:t>voor</a:t>
            </a:r>
            <a:r>
              <a:rPr lang="en-US"/>
              <a:t> </a:t>
            </a:r>
            <a:r>
              <a:rPr lang="en-US" err="1"/>
              <a:t>hun</a:t>
            </a:r>
            <a:r>
              <a:rPr lang="en-US"/>
              <a:t> is </a:t>
            </a:r>
            <a:r>
              <a:rPr lang="en-US" err="1"/>
              <a:t>telewerk</a:t>
            </a:r>
            <a:r>
              <a:rPr lang="en-US"/>
              <a:t> </a:t>
            </a:r>
            <a:r>
              <a:rPr lang="en-US" err="1"/>
              <a:t>dikwijls</a:t>
            </a:r>
            <a:r>
              <a:rPr lang="en-US"/>
              <a:t> van </a:t>
            </a:r>
            <a:r>
              <a:rPr lang="en-US" err="1"/>
              <a:t>toepassing</a:t>
            </a:r>
          </a:p>
          <a:p>
            <a:r>
              <a:rPr lang="en-US"/>
              <a:t>Stel </a:t>
            </a:r>
            <a:r>
              <a:rPr lang="en-US" err="1"/>
              <a:t>haalbare</a:t>
            </a:r>
            <a:r>
              <a:rPr lang="en-US"/>
              <a:t> deadlines op </a:t>
            </a:r>
            <a:r>
              <a:rPr lang="en-US" err="1"/>
              <a:t>voor</a:t>
            </a:r>
            <a:r>
              <a:rPr lang="en-US"/>
              <a:t> het </a:t>
            </a:r>
            <a:r>
              <a:rPr lang="en-US" err="1"/>
              <a:t>afwerken</a:t>
            </a:r>
            <a:r>
              <a:rPr lang="en-US"/>
              <a:t> van taken, de </a:t>
            </a:r>
            <a:r>
              <a:rPr lang="en-US" err="1"/>
              <a:t>kinderen</a:t>
            </a:r>
            <a:r>
              <a:rPr lang="en-US"/>
              <a:t> </a:t>
            </a:r>
            <a:r>
              <a:rPr lang="en-US" err="1"/>
              <a:t>krijgen</a:t>
            </a:r>
            <a:r>
              <a:rPr lang="en-US"/>
              <a:t> </a:t>
            </a:r>
            <a:r>
              <a:rPr lang="en-US" err="1"/>
              <a:t>meer</a:t>
            </a:r>
            <a:r>
              <a:rPr lang="en-US"/>
              <a:t> taken </a:t>
            </a:r>
            <a:r>
              <a:rPr lang="en-US" err="1"/>
              <a:t>toegestuurd</a:t>
            </a:r>
            <a:r>
              <a:rPr lang="en-US"/>
              <a:t>, </a:t>
            </a:r>
            <a:r>
              <a:rPr lang="en-US" err="1"/>
              <a:t>tevens</a:t>
            </a:r>
            <a:r>
              <a:rPr lang="en-US"/>
              <a:t> is het </a:t>
            </a:r>
            <a:r>
              <a:rPr lang="en-US" err="1"/>
              <a:t>een</a:t>
            </a:r>
            <a:r>
              <a:rPr lang="en-US"/>
              <a:t> </a:t>
            </a:r>
            <a:r>
              <a:rPr lang="en-US" err="1"/>
              <a:t>feit</a:t>
            </a:r>
            <a:r>
              <a:rPr lang="en-US"/>
              <a:t> </a:t>
            </a:r>
            <a:r>
              <a:rPr lang="en-US" err="1"/>
              <a:t>dat</a:t>
            </a:r>
            <a:r>
              <a:rPr lang="en-US"/>
              <a:t> computers </a:t>
            </a:r>
            <a:r>
              <a:rPr lang="en-US" err="1"/>
              <a:t>moeten</a:t>
            </a:r>
            <a:r>
              <a:rPr lang="en-US"/>
              <a:t> </a:t>
            </a:r>
            <a:r>
              <a:rPr lang="en-US" err="1"/>
              <a:t>gedeeld</a:t>
            </a:r>
            <a:r>
              <a:rPr lang="en-US"/>
              <a:t> </a:t>
            </a:r>
            <a:r>
              <a:rPr lang="en-US" err="1"/>
              <a:t>worden</a:t>
            </a:r>
            <a:endParaRPr lang="en-US"/>
          </a:p>
          <a:p>
            <a:r>
              <a:rPr lang="en-US" err="1"/>
              <a:t>Spreek</a:t>
            </a:r>
            <a:r>
              <a:rPr lang="en-US"/>
              <a:t> </a:t>
            </a:r>
            <a:r>
              <a:rPr lang="en-US" err="1"/>
              <a:t>af</a:t>
            </a:r>
            <a:r>
              <a:rPr lang="en-US"/>
              <a:t> met </a:t>
            </a:r>
            <a:r>
              <a:rPr lang="en-US" err="1"/>
              <a:t>collega's</a:t>
            </a:r>
            <a:r>
              <a:rPr lang="en-US"/>
              <a:t> om zo uniform </a:t>
            </a:r>
            <a:r>
              <a:rPr lang="en-US" err="1"/>
              <a:t>mogelijk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werken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met welk platform</a:t>
            </a:r>
          </a:p>
          <a:p>
            <a:r>
              <a:rPr lang="en-US" err="1"/>
              <a:t>Organiseer</a:t>
            </a:r>
            <a:r>
              <a:rPr lang="en-US"/>
              <a:t> </a:t>
            </a:r>
            <a:r>
              <a:rPr lang="en-US" err="1"/>
              <a:t>regelmatig</a:t>
            </a:r>
            <a:r>
              <a:rPr lang="en-US"/>
              <a:t> online "</a:t>
            </a:r>
            <a:r>
              <a:rPr lang="en-US" err="1"/>
              <a:t>vragenuurtjes</a:t>
            </a:r>
            <a:r>
              <a:rPr lang="en-US"/>
              <a:t>" om </a:t>
            </a:r>
            <a:r>
              <a:rPr lang="en-US" err="1"/>
              <a:t>eventuele</a:t>
            </a:r>
            <a:r>
              <a:rPr lang="en-US"/>
              <a:t> </a:t>
            </a:r>
            <a:r>
              <a:rPr lang="en-US" err="1"/>
              <a:t>problemen</a:t>
            </a:r>
            <a:r>
              <a:rPr lang="en-US"/>
              <a:t> </a:t>
            </a:r>
            <a:r>
              <a:rPr lang="en-US" err="1"/>
              <a:t>vroegtijdig</a:t>
            </a:r>
            <a:r>
              <a:rPr lang="en-US"/>
              <a:t> op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sporen</a:t>
            </a:r>
            <a:endParaRPr lang="en-US"/>
          </a:p>
          <a:p>
            <a:r>
              <a:rPr lang="en-US" err="1"/>
              <a:t>Probeer</a:t>
            </a:r>
            <a:r>
              <a:rPr lang="en-US"/>
              <a:t> live-</a:t>
            </a:r>
            <a:r>
              <a:rPr lang="en-US" err="1"/>
              <a:t>sessies</a:t>
            </a:r>
            <a:r>
              <a:rPr lang="en-US"/>
              <a:t> op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nemen</a:t>
            </a:r>
            <a:r>
              <a:rPr lang="en-US"/>
              <a:t> om </a:t>
            </a:r>
            <a:r>
              <a:rPr lang="en-US" err="1"/>
              <a:t>afwezigen</a:t>
            </a:r>
            <a:r>
              <a:rPr lang="en-US"/>
              <a:t> de </a:t>
            </a:r>
            <a:r>
              <a:rPr lang="en-US" err="1"/>
              <a:t>kans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geven</a:t>
            </a:r>
            <a:r>
              <a:rPr lang="en-US"/>
              <a:t>, </a:t>
            </a:r>
            <a:r>
              <a:rPr lang="en-US" err="1"/>
              <a:t>toch</a:t>
            </a:r>
            <a:r>
              <a:rPr lang="en-US"/>
              <a:t> </a:t>
            </a:r>
            <a:r>
              <a:rPr lang="en-US" err="1"/>
              <a:t>te</a:t>
            </a:r>
            <a:r>
              <a:rPr lang="en-US"/>
              <a:t> </a:t>
            </a:r>
            <a:r>
              <a:rPr lang="en-US" err="1"/>
              <a:t>kunnen</a:t>
            </a:r>
            <a:r>
              <a:rPr lang="en-US"/>
              <a:t> </a:t>
            </a:r>
            <a:r>
              <a:rPr lang="en-US" err="1"/>
              <a:t>herbekijken</a:t>
            </a:r>
          </a:p>
          <a:p>
            <a:r>
              <a:rPr lang="en-US" b="1"/>
              <a:t>Laat </a:t>
            </a:r>
            <a:r>
              <a:rPr lang="en-US" b="1" err="1"/>
              <a:t>kinderen</a:t>
            </a:r>
            <a:r>
              <a:rPr lang="en-US" b="1"/>
              <a:t> </a:t>
            </a:r>
            <a:r>
              <a:rPr lang="en-US" b="1" err="1"/>
              <a:t>hun</a:t>
            </a:r>
            <a:r>
              <a:rPr lang="en-US" b="1"/>
              <a:t> taken </a:t>
            </a:r>
            <a:r>
              <a:rPr lang="en-US" b="1" err="1"/>
              <a:t>afwerken</a:t>
            </a:r>
            <a:r>
              <a:rPr lang="en-US" b="1"/>
              <a:t> </a:t>
            </a:r>
            <a:r>
              <a:rPr lang="en-US" b="1" err="1"/>
              <a:t>tijdens</a:t>
            </a:r>
            <a:r>
              <a:rPr lang="en-US" b="1"/>
              <a:t> de </a:t>
            </a:r>
            <a:r>
              <a:rPr lang="en-US" b="1" err="1"/>
              <a:t>schooluren</a:t>
            </a:r>
            <a:r>
              <a:rPr lang="en-US" b="1"/>
              <a:t>!!! De </a:t>
            </a:r>
            <a:r>
              <a:rPr lang="en-US" b="1" err="1"/>
              <a:t>weinige</a:t>
            </a:r>
            <a:r>
              <a:rPr lang="en-US" b="1"/>
              <a:t> </a:t>
            </a:r>
            <a:r>
              <a:rPr lang="en-US" b="1" err="1"/>
              <a:t>vrije</a:t>
            </a:r>
            <a:r>
              <a:rPr lang="en-US" b="1"/>
              <a:t> </a:t>
            </a:r>
            <a:r>
              <a:rPr lang="en-US" b="1" err="1"/>
              <a:t>tijd</a:t>
            </a:r>
            <a:r>
              <a:rPr lang="en-US" b="1"/>
              <a:t> </a:t>
            </a:r>
            <a:r>
              <a:rPr lang="en-US" b="1" err="1"/>
              <a:t>kunnen</a:t>
            </a:r>
            <a:r>
              <a:rPr lang="en-US" b="1"/>
              <a:t> </a:t>
            </a:r>
            <a:r>
              <a:rPr lang="en-US" b="1" err="1"/>
              <a:t>ze</a:t>
            </a:r>
            <a:r>
              <a:rPr lang="en-US" b="1"/>
              <a:t> </a:t>
            </a:r>
            <a:r>
              <a:rPr lang="en-US" b="1" err="1"/>
              <a:t>gebruiken</a:t>
            </a:r>
            <a:r>
              <a:rPr lang="en-US" b="1"/>
              <a:t> </a:t>
            </a:r>
            <a:r>
              <a:rPr lang="en-US" b="1" err="1"/>
              <a:t>samen</a:t>
            </a:r>
            <a:r>
              <a:rPr lang="en-US" b="1"/>
              <a:t> met </a:t>
            </a:r>
            <a:r>
              <a:rPr lang="en-US" b="1" err="1"/>
              <a:t>klas</a:t>
            </a:r>
            <a:r>
              <a:rPr lang="en-US" b="1"/>
              <a:t> </a:t>
            </a:r>
            <a:r>
              <a:rPr lang="en-US" b="1" err="1"/>
              <a:t>en</a:t>
            </a:r>
            <a:r>
              <a:rPr lang="en-US" b="1"/>
              <a:t> </a:t>
            </a:r>
            <a:r>
              <a:rPr lang="en-US" b="1" err="1"/>
              <a:t>leeftijdsgenoten</a:t>
            </a:r>
            <a:r>
              <a:rPr lang="en-US" b="1"/>
              <a:t>!!!!!!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1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" name="Rectangle 10">
            <a:extLst>
              <a:ext uri="{FF2B5EF4-FFF2-40B4-BE49-F238E27FC236}">
                <a16:creationId xmlns:a16="http://schemas.microsoft.com/office/drawing/2014/main" id="{678CC48C-9275-4EFA-9B84-8E818500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9B23E9E-8CF0-426B-B3B0-A32E89832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509" r="-1" b="12883"/>
          <a:stretch/>
        </p:blipFill>
        <p:spPr>
          <a:xfrm>
            <a:off x="-1" y="-1"/>
            <a:ext cx="12188952" cy="6858000"/>
          </a:xfrm>
          <a:prstGeom prst="rect">
            <a:avLst/>
          </a:prstGeom>
        </p:spPr>
      </p:pic>
      <p:sp>
        <p:nvSpPr>
          <p:cNvPr id="8" name="Rectangle 12">
            <a:extLst>
              <a:ext uri="{FF2B5EF4-FFF2-40B4-BE49-F238E27FC236}">
                <a16:creationId xmlns:a16="http://schemas.microsoft.com/office/drawing/2014/main" id="{0A324144-E9CF-4B12-A53E-FAC0D281D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5000">
                <a:schemeClr val="tx1">
                  <a:alpha val="40000"/>
                </a:schemeClr>
              </a:gs>
              <a:gs pos="100000">
                <a:schemeClr val="tx1">
                  <a:alpha val="8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6ADD82-4B5D-404F-9AC7-D077B479A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04" y="4553712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>
                <a:solidFill>
                  <a:schemeClr val="bg1"/>
                </a:solidFill>
              </a:rPr>
              <a:t>Kids Will be kids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9C6E9E-D881-431D-B26D-803F8B8F71F1}"/>
              </a:ext>
            </a:extLst>
          </p:cNvPr>
          <p:cNvSpPr txBox="1"/>
          <p:nvPr/>
        </p:nvSpPr>
        <p:spPr>
          <a:xfrm>
            <a:off x="10896913" y="4515561"/>
            <a:ext cx="959360" cy="6654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Bron: Freepik.com</a:t>
            </a:r>
          </a:p>
        </p:txBody>
      </p:sp>
    </p:spTree>
    <p:extLst>
      <p:ext uri="{BB962C8B-B14F-4D97-AF65-F5344CB8AC3E}">
        <p14:creationId xmlns:p14="http://schemas.microsoft.com/office/powerpoint/2010/main" val="42586190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4194D8-16ED-4962-A344-F89794A07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/>
          </a:bodyPr>
          <a:lstStyle/>
          <a:p>
            <a:pPr algn="ctr"/>
            <a:r>
              <a:rPr lang="en-US" sz="7200"/>
              <a:t>BesluitVorming</a:t>
            </a:r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AA92CB"/>
          </a:solidFill>
          <a:ln w="34925">
            <a:solidFill>
              <a:srgbClr val="AA92CB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FE843B3B-847A-4D67-9298-E321C757BB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55395"/>
              </p:ext>
            </p:extLst>
          </p:nvPr>
        </p:nvGraphicFramePr>
        <p:xfrm>
          <a:off x="632647" y="2805098"/>
          <a:ext cx="10915869" cy="3478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47607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45DEEED-BE3A-4307-800A-45F555B51C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5C73706-35AD-4797-B796-D806B8FE5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0"/>
            <a:ext cx="5006297" cy="6858000"/>
          </a:xfrm>
          <a:custGeom>
            <a:avLst/>
            <a:gdLst>
              <a:gd name="connsiteX0" fmla="*/ 5006297 w 5006297"/>
              <a:gd name="connsiteY0" fmla="*/ 0 h 6858000"/>
              <a:gd name="connsiteX1" fmla="*/ 1229608 w 5006297"/>
              <a:gd name="connsiteY1" fmla="*/ 0 h 6858000"/>
              <a:gd name="connsiteX2" fmla="*/ 1128285 w 5006297"/>
              <a:gd name="connsiteY2" fmla="*/ 156518 h 6858000"/>
              <a:gd name="connsiteX3" fmla="*/ 768782 w 5006297"/>
              <a:gd name="connsiteY3" fmla="*/ 825746 h 6858000"/>
              <a:gd name="connsiteX4" fmla="*/ 743290 w 5006297"/>
              <a:gd name="connsiteY4" fmla="*/ 860183 h 6858000"/>
              <a:gd name="connsiteX5" fmla="*/ 787138 w 5006297"/>
              <a:gd name="connsiteY5" fmla="*/ 756243 h 6858000"/>
              <a:gd name="connsiteX6" fmla="*/ 980544 w 5006297"/>
              <a:gd name="connsiteY6" fmla="*/ 339016 h 6858000"/>
              <a:gd name="connsiteX7" fmla="*/ 1161966 w 5006297"/>
              <a:gd name="connsiteY7" fmla="*/ 0 h 6858000"/>
              <a:gd name="connsiteX8" fmla="*/ 1104491 w 5006297"/>
              <a:gd name="connsiteY8" fmla="*/ 0 h 6858000"/>
              <a:gd name="connsiteX9" fmla="*/ 993044 w 5006297"/>
              <a:gd name="connsiteY9" fmla="*/ 204247 h 6858000"/>
              <a:gd name="connsiteX10" fmla="*/ 494731 w 5006297"/>
              <a:gd name="connsiteY10" fmla="*/ 1375322 h 6858000"/>
              <a:gd name="connsiteX11" fmla="*/ 46559 w 5006297"/>
              <a:gd name="connsiteY11" fmla="*/ 3329787 h 6858000"/>
              <a:gd name="connsiteX12" fmla="*/ 12272 w 5006297"/>
              <a:gd name="connsiteY12" fmla="*/ 4352595 h 6858000"/>
              <a:gd name="connsiteX13" fmla="*/ 171094 w 5006297"/>
              <a:gd name="connsiteY13" fmla="*/ 5544543 h 6858000"/>
              <a:gd name="connsiteX14" fmla="*/ 538125 w 5006297"/>
              <a:gd name="connsiteY14" fmla="*/ 6816123 h 6858000"/>
              <a:gd name="connsiteX15" fmla="*/ 555724 w 5006297"/>
              <a:gd name="connsiteY15" fmla="*/ 6858000 h 6858000"/>
              <a:gd name="connsiteX16" fmla="*/ 608303 w 5006297"/>
              <a:gd name="connsiteY16" fmla="*/ 6858000 h 6858000"/>
              <a:gd name="connsiteX17" fmla="*/ 596366 w 5006297"/>
              <a:gd name="connsiteY17" fmla="*/ 6829337 h 6858000"/>
              <a:gd name="connsiteX18" fmla="*/ 364843 w 5006297"/>
              <a:gd name="connsiteY18" fmla="*/ 6132604 h 6858000"/>
              <a:gd name="connsiteX19" fmla="*/ 213412 w 5006297"/>
              <a:gd name="connsiteY19" fmla="*/ 5505676 h 6858000"/>
              <a:gd name="connsiteX20" fmla="*/ 211628 w 5006297"/>
              <a:gd name="connsiteY20" fmla="*/ 5472254 h 6858000"/>
              <a:gd name="connsiteX21" fmla="*/ 311945 w 5006297"/>
              <a:gd name="connsiteY21" fmla="*/ 5821167 h 6858000"/>
              <a:gd name="connsiteX22" fmla="*/ 623960 w 5006297"/>
              <a:gd name="connsiteY22" fmla="*/ 6658826 h 6858000"/>
              <a:gd name="connsiteX23" fmla="*/ 717350 w 5006297"/>
              <a:gd name="connsiteY23" fmla="*/ 6858000 h 6858000"/>
              <a:gd name="connsiteX24" fmla="*/ 5006297 w 5006297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006297" h="6858000">
                <a:moveTo>
                  <a:pt x="5006297" y="0"/>
                </a:moveTo>
                <a:lnTo>
                  <a:pt x="1229608" y="0"/>
                </a:lnTo>
                <a:lnTo>
                  <a:pt x="1128285" y="156518"/>
                </a:lnTo>
                <a:cubicBezTo>
                  <a:pt x="996915" y="372642"/>
                  <a:pt x="877575" y="596029"/>
                  <a:pt x="768782" y="825746"/>
                </a:cubicBezTo>
                <a:cubicBezTo>
                  <a:pt x="763429" y="839224"/>
                  <a:pt x="754646" y="851089"/>
                  <a:pt x="743290" y="860183"/>
                </a:cubicBezTo>
                <a:cubicBezTo>
                  <a:pt x="757948" y="825621"/>
                  <a:pt x="772224" y="790805"/>
                  <a:pt x="787138" y="756243"/>
                </a:cubicBezTo>
                <a:cubicBezTo>
                  <a:pt x="848067" y="615114"/>
                  <a:pt x="912406" y="475964"/>
                  <a:pt x="980544" y="339016"/>
                </a:cubicBezTo>
                <a:lnTo>
                  <a:pt x="1161966" y="0"/>
                </a:lnTo>
                <a:lnTo>
                  <a:pt x="1104491" y="0"/>
                </a:lnTo>
                <a:lnTo>
                  <a:pt x="993044" y="204247"/>
                </a:lnTo>
                <a:cubicBezTo>
                  <a:pt x="798291" y="579761"/>
                  <a:pt x="634561" y="971401"/>
                  <a:pt x="494731" y="1375322"/>
                </a:cubicBezTo>
                <a:cubicBezTo>
                  <a:pt x="277072" y="2009491"/>
                  <a:pt x="126862" y="2664550"/>
                  <a:pt x="46559" y="3329787"/>
                </a:cubicBezTo>
                <a:cubicBezTo>
                  <a:pt x="4496" y="3670216"/>
                  <a:pt x="-14242" y="4010141"/>
                  <a:pt x="12272" y="4352595"/>
                </a:cubicBezTo>
                <a:cubicBezTo>
                  <a:pt x="43627" y="4752907"/>
                  <a:pt x="90918" y="5150814"/>
                  <a:pt x="171094" y="5544543"/>
                </a:cubicBezTo>
                <a:cubicBezTo>
                  <a:pt x="259524" y="5979227"/>
                  <a:pt x="379573" y="6403657"/>
                  <a:pt x="538125" y="6816123"/>
                </a:cubicBezTo>
                <a:lnTo>
                  <a:pt x="555724" y="6858000"/>
                </a:lnTo>
                <a:lnTo>
                  <a:pt x="608303" y="6858000"/>
                </a:lnTo>
                <a:lnTo>
                  <a:pt x="596366" y="6829337"/>
                </a:lnTo>
                <a:cubicBezTo>
                  <a:pt x="508696" y="6602484"/>
                  <a:pt x="431985" y="6369981"/>
                  <a:pt x="364843" y="6132604"/>
                </a:cubicBezTo>
                <a:cubicBezTo>
                  <a:pt x="306463" y="5925865"/>
                  <a:pt x="263378" y="5714822"/>
                  <a:pt x="213412" y="5505676"/>
                </a:cubicBezTo>
                <a:cubicBezTo>
                  <a:pt x="212231" y="5494574"/>
                  <a:pt x="211637" y="5483421"/>
                  <a:pt x="211628" y="5472254"/>
                </a:cubicBezTo>
                <a:cubicBezTo>
                  <a:pt x="248210" y="5599108"/>
                  <a:pt x="277401" y="5710897"/>
                  <a:pt x="311945" y="5821167"/>
                </a:cubicBezTo>
                <a:cubicBezTo>
                  <a:pt x="401999" y="6108329"/>
                  <a:pt x="505868" y="6387643"/>
                  <a:pt x="623960" y="6658826"/>
                </a:cubicBezTo>
                <a:lnTo>
                  <a:pt x="717350" y="6858000"/>
                </a:lnTo>
                <a:lnTo>
                  <a:pt x="5006297" y="6858000"/>
                </a:lnTo>
                <a:close/>
              </a:path>
            </a:pathLst>
          </a:custGeom>
          <a:solidFill>
            <a:srgbClr val="AA92CB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73856B-4D6A-46DE-AF32-024C1A0BE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029" y="132684"/>
            <a:ext cx="3408331" cy="6509288"/>
          </a:xfrm>
        </p:spPr>
        <p:txBody>
          <a:bodyPr>
            <a:normAutofit/>
          </a:bodyPr>
          <a:lstStyle/>
          <a:p>
            <a:r>
              <a:rPr lang="en-US" sz="6600">
                <a:solidFill>
                  <a:srgbClr val="FFFFFF"/>
                </a:solidFill>
              </a:rPr>
              <a:t>Wat is Corona en wat doEt het...?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E2684-1D67-4E9C-9E81-CB5577CCA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4350" y="1715"/>
            <a:ext cx="5856401" cy="685457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vrij</a:t>
            </a:r>
            <a:r>
              <a:rPr lang="en-US" sz="2000" dirty="0"/>
              <a:t> recent</a:t>
            </a:r>
            <a:r>
              <a:rPr lang="en-US" sz="2000" b="1" dirty="0"/>
              <a:t> virus</a:t>
            </a:r>
            <a:r>
              <a:rPr lang="en-US" sz="2000" dirty="0"/>
              <a:t> met </a:t>
            </a:r>
            <a:r>
              <a:rPr lang="en-US" sz="2000" dirty="0" err="1"/>
              <a:t>hoge</a:t>
            </a:r>
            <a:r>
              <a:rPr lang="en-US" sz="2000" b="1" dirty="0"/>
              <a:t> </a:t>
            </a:r>
            <a:r>
              <a:rPr lang="en-US" sz="2000" b="1" dirty="0" err="1"/>
              <a:t>besmettingsgraad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 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zeer</a:t>
            </a:r>
            <a:r>
              <a:rPr lang="en-US" sz="2000" dirty="0"/>
              <a:t> </a:t>
            </a:r>
            <a:r>
              <a:rPr lang="en-US" sz="2000" dirty="0" err="1"/>
              <a:t>groot</a:t>
            </a:r>
            <a:r>
              <a:rPr lang="en-US" sz="2000" dirty="0"/>
              <a:t> </a:t>
            </a:r>
            <a:r>
              <a:rPr lang="en-US" sz="2000" b="1" dirty="0" err="1"/>
              <a:t>aanpassingsvermogen</a:t>
            </a:r>
            <a:r>
              <a:rPr lang="en-US" sz="2000" dirty="0"/>
              <a:t>. </a:t>
            </a:r>
            <a:r>
              <a:rPr lang="en-US" sz="2000" dirty="0" err="1"/>
              <a:t>Dwz</a:t>
            </a:r>
            <a:r>
              <a:rPr lang="en-US" sz="2000" dirty="0"/>
              <a:t> </a:t>
            </a:r>
            <a:r>
              <a:rPr lang="en-US" sz="2000" dirty="0" err="1"/>
              <a:t>dat</a:t>
            </a:r>
            <a:r>
              <a:rPr lang="en-US" sz="2000" dirty="0"/>
              <a:t> het virus </a:t>
            </a:r>
            <a:r>
              <a:rPr lang="en-US" sz="2000" dirty="0" err="1"/>
              <a:t>zich</a:t>
            </a:r>
            <a:r>
              <a:rPr lang="en-US" sz="2000" dirty="0"/>
              <a:t> continue </a:t>
            </a:r>
            <a:r>
              <a:rPr lang="en-US" sz="2000" dirty="0" err="1"/>
              <a:t>aanpast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muteerd</a:t>
            </a:r>
            <a:r>
              <a:rPr lang="en-US" sz="2000" dirty="0"/>
              <a:t> </a:t>
            </a:r>
            <a:r>
              <a:rPr lang="en-US" sz="2000" dirty="0" err="1"/>
              <a:t>naar</a:t>
            </a:r>
            <a:r>
              <a:rPr lang="en-US" sz="2000" dirty="0"/>
              <a:t> </a:t>
            </a:r>
            <a:r>
              <a:rPr lang="en-US" sz="2000" dirty="0" err="1"/>
              <a:t>een</a:t>
            </a:r>
            <a:r>
              <a:rPr lang="en-US" sz="2000" dirty="0"/>
              <a:t> steeds heel </a:t>
            </a:r>
            <a:r>
              <a:rPr lang="en-US" sz="2000" dirty="0" err="1"/>
              <a:t>besmettelijke</a:t>
            </a:r>
            <a:r>
              <a:rPr lang="en-US" sz="2000" dirty="0"/>
              <a:t> variant </a:t>
            </a:r>
            <a:r>
              <a:rPr lang="en-US" sz="2000" dirty="0" err="1"/>
              <a:t>dat</a:t>
            </a:r>
            <a:r>
              <a:rPr lang="en-US" sz="2000" dirty="0"/>
              <a:t> </a:t>
            </a:r>
            <a:r>
              <a:rPr lang="en-US" sz="2000" dirty="0" err="1"/>
              <a:t>zorgt</a:t>
            </a:r>
            <a:r>
              <a:rPr lang="en-US" sz="2000" dirty="0"/>
              <a:t> </a:t>
            </a:r>
            <a:r>
              <a:rPr lang="en-US" sz="2000" dirty="0" err="1"/>
              <a:t>dat</a:t>
            </a:r>
            <a:r>
              <a:rPr lang="en-US" sz="2000" dirty="0"/>
              <a:t> </a:t>
            </a:r>
            <a:r>
              <a:rPr lang="en-US" sz="2000" b="1" dirty="0" err="1"/>
              <a:t>vaccinatie</a:t>
            </a:r>
            <a:r>
              <a:rPr lang="en-US" sz="2000" dirty="0"/>
              <a:t>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zeer</a:t>
            </a:r>
            <a:r>
              <a:rPr lang="en-US" sz="2000" dirty="0"/>
              <a:t> </a:t>
            </a:r>
            <a:r>
              <a:rPr lang="en-US" sz="2000" dirty="0" err="1"/>
              <a:t>moeilijk</a:t>
            </a:r>
            <a:r>
              <a:rPr lang="en-US" sz="2000" dirty="0"/>
              <a:t> </a:t>
            </a:r>
            <a:r>
              <a:rPr lang="en-US" sz="2000" dirty="0" err="1"/>
              <a:t>gegeven</a:t>
            </a:r>
            <a:r>
              <a:rPr lang="en-US" sz="2000" dirty="0"/>
              <a:t> </a:t>
            </a:r>
            <a:r>
              <a:rPr lang="en-US" sz="2000" dirty="0" err="1"/>
              <a:t>blijft</a:t>
            </a:r>
            <a:r>
              <a:rPr lang="en-US" sz="2000" dirty="0"/>
              <a:t>...</a:t>
            </a:r>
          </a:p>
          <a:p>
            <a:pPr marL="0" indent="0">
              <a:buNone/>
            </a:pPr>
            <a:r>
              <a:rPr lang="en-US" sz="2000" b="1" dirty="0" err="1"/>
              <a:t>Mogelijke</a:t>
            </a:r>
            <a:r>
              <a:rPr lang="en-US" sz="2000" b="1" dirty="0"/>
              <a:t> </a:t>
            </a:r>
            <a:r>
              <a:rPr lang="en-US" sz="2000" b="1" dirty="0" err="1"/>
              <a:t>sypmtomen</a:t>
            </a:r>
            <a:r>
              <a:rPr lang="en-US" sz="2000" b="1" dirty="0"/>
              <a:t> </a:t>
            </a:r>
            <a:r>
              <a:rPr lang="en-US" sz="2000" b="1" dirty="0" err="1"/>
              <a:t>bij</a:t>
            </a:r>
            <a:r>
              <a:rPr lang="en-US" sz="2000" b="1" dirty="0"/>
              <a:t> </a:t>
            </a:r>
            <a:r>
              <a:rPr lang="en-US" sz="2000" b="1" dirty="0" err="1"/>
              <a:t>besmetting</a:t>
            </a:r>
            <a:r>
              <a:rPr lang="en-US" sz="2000" b="1" dirty="0"/>
              <a:t> </a:t>
            </a:r>
            <a:r>
              <a:rPr lang="en-US" sz="2000" b="1" dirty="0" err="1"/>
              <a:t>zijn</a:t>
            </a:r>
            <a:r>
              <a:rPr lang="en-US" sz="2000" b="1" dirty="0"/>
              <a:t>:</a:t>
            </a:r>
          </a:p>
          <a:p>
            <a:pPr marL="0" indent="0">
              <a:buNone/>
            </a:pPr>
            <a:endParaRPr lang="en-US" sz="2000" b="1" dirty="0"/>
          </a:p>
          <a:p>
            <a:pPr>
              <a:buFont typeface="Arial"/>
              <a:buChar char="•"/>
            </a:pPr>
            <a:r>
              <a:rPr lang="en-US" sz="2000" b="1" dirty="0" err="1">
                <a:ea typeface="+mn-lt"/>
                <a:cs typeface="+mn-lt"/>
              </a:rPr>
              <a:t>hoest</a:t>
            </a:r>
            <a:endParaRPr lang="en-US" sz="2000" b="1" dirty="0"/>
          </a:p>
          <a:p>
            <a:pPr>
              <a:buFont typeface="Arial"/>
              <a:buChar char="•"/>
            </a:pPr>
            <a:r>
              <a:rPr lang="en-US" sz="2000" b="1" dirty="0" err="1">
                <a:ea typeface="+mn-lt"/>
                <a:cs typeface="+mn-lt"/>
              </a:rPr>
              <a:t>kortademigheid</a:t>
            </a:r>
            <a:endParaRPr lang="en-US" sz="2000" b="1" dirty="0"/>
          </a:p>
          <a:p>
            <a:pPr>
              <a:buFont typeface="Arial"/>
              <a:buChar char="•"/>
            </a:pPr>
            <a:r>
              <a:rPr lang="en-US" sz="2000" b="1" dirty="0" err="1">
                <a:ea typeface="+mn-lt"/>
                <a:cs typeface="+mn-lt"/>
              </a:rPr>
              <a:t>koorts</a:t>
            </a:r>
            <a:endParaRPr lang="en-US" sz="2000" b="1" dirty="0"/>
          </a:p>
          <a:p>
            <a:pPr>
              <a:buFont typeface="Arial"/>
              <a:buChar char="•"/>
            </a:pPr>
            <a:r>
              <a:rPr lang="en-US" sz="2000" b="1" dirty="0" err="1">
                <a:ea typeface="+mn-lt"/>
                <a:cs typeface="+mn-lt"/>
              </a:rPr>
              <a:t>spierpijn</a:t>
            </a:r>
            <a:endParaRPr lang="en-US" sz="2000" b="1" dirty="0"/>
          </a:p>
          <a:p>
            <a:pPr>
              <a:buFont typeface="Arial"/>
              <a:buChar char="•"/>
            </a:pPr>
            <a:r>
              <a:rPr lang="en-US" sz="2000" b="1" dirty="0" err="1">
                <a:ea typeface="+mn-lt"/>
                <a:cs typeface="+mn-lt"/>
              </a:rPr>
              <a:t>vermoeidheid</a:t>
            </a:r>
            <a:endParaRPr lang="en-US" sz="2000" b="1" dirty="0"/>
          </a:p>
          <a:p>
            <a:pPr>
              <a:buFont typeface="Arial"/>
              <a:buChar char="•"/>
            </a:pPr>
            <a:r>
              <a:rPr lang="en-US" sz="2000" b="1" dirty="0" err="1">
                <a:ea typeface="+mn-lt"/>
                <a:cs typeface="+mn-lt"/>
              </a:rPr>
              <a:t>verlies</a:t>
            </a:r>
            <a:r>
              <a:rPr lang="en-US" sz="2000" b="1" dirty="0">
                <a:ea typeface="+mn-lt"/>
                <a:cs typeface="+mn-lt"/>
              </a:rPr>
              <a:t> van </a:t>
            </a:r>
            <a:r>
              <a:rPr lang="en-US" sz="2000" b="1" dirty="0" err="1">
                <a:ea typeface="+mn-lt"/>
                <a:cs typeface="+mn-lt"/>
              </a:rPr>
              <a:t>geur</a:t>
            </a:r>
            <a:r>
              <a:rPr lang="en-US" sz="2000" b="1" dirty="0">
                <a:ea typeface="+mn-lt"/>
                <a:cs typeface="+mn-lt"/>
              </a:rPr>
              <a:t>- </a:t>
            </a:r>
            <a:r>
              <a:rPr lang="en-US" sz="2000" b="1" dirty="0" err="1">
                <a:ea typeface="+mn-lt"/>
                <a:cs typeface="+mn-lt"/>
              </a:rPr>
              <a:t>en</a:t>
            </a:r>
            <a:r>
              <a:rPr lang="en-US" sz="2000" b="1" dirty="0">
                <a:ea typeface="+mn-lt"/>
                <a:cs typeface="+mn-lt"/>
              </a:rPr>
              <a:t> </a:t>
            </a:r>
            <a:r>
              <a:rPr lang="en-US" sz="2000" b="1" dirty="0" err="1">
                <a:ea typeface="+mn-lt"/>
                <a:cs typeface="+mn-lt"/>
              </a:rPr>
              <a:t>smaakzin</a:t>
            </a:r>
            <a:endParaRPr lang="en-US" sz="2000" b="1" dirty="0"/>
          </a:p>
          <a:p>
            <a:pPr>
              <a:buFont typeface="Arial"/>
              <a:buChar char="•"/>
            </a:pPr>
            <a:r>
              <a:rPr lang="en-US" sz="2000" b="1" dirty="0" err="1">
                <a:ea typeface="+mn-lt"/>
                <a:cs typeface="+mn-lt"/>
              </a:rPr>
              <a:t>verstopte</a:t>
            </a:r>
            <a:r>
              <a:rPr lang="en-US" sz="2000" b="1" dirty="0">
                <a:ea typeface="+mn-lt"/>
                <a:cs typeface="+mn-lt"/>
              </a:rPr>
              <a:t> </a:t>
            </a:r>
            <a:r>
              <a:rPr lang="en-US" sz="2000" b="1" dirty="0" err="1">
                <a:ea typeface="+mn-lt"/>
                <a:cs typeface="+mn-lt"/>
              </a:rPr>
              <a:t>neus</a:t>
            </a:r>
            <a:endParaRPr lang="en-US" sz="2000" b="1" dirty="0"/>
          </a:p>
          <a:p>
            <a:pPr>
              <a:buFont typeface="Arial"/>
              <a:buChar char="•"/>
            </a:pPr>
            <a:r>
              <a:rPr lang="en-US" sz="2000" b="1" dirty="0" err="1">
                <a:ea typeface="+mn-lt"/>
                <a:cs typeface="+mn-lt"/>
              </a:rPr>
              <a:t>keelpijn</a:t>
            </a:r>
            <a:endParaRPr lang="en-US" sz="2000" b="1" dirty="0"/>
          </a:p>
          <a:p>
            <a:pPr>
              <a:buFont typeface="Arial"/>
              <a:buChar char="•"/>
            </a:pPr>
            <a:r>
              <a:rPr lang="en-US" sz="2000" b="1" dirty="0" err="1">
                <a:ea typeface="+mn-lt"/>
                <a:cs typeface="+mn-lt"/>
              </a:rPr>
              <a:t>diarree</a:t>
            </a:r>
            <a:endParaRPr lang="en-US" sz="2000" b="1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851375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/>
            <a:ahLst/>
            <a:cxnLst/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Vraagtekens op een regel en één vraagteken wordt verlicht">
            <a:extLst>
              <a:ext uri="{FF2B5EF4-FFF2-40B4-BE49-F238E27FC236}">
                <a16:creationId xmlns:a16="http://schemas.microsoft.com/office/drawing/2014/main" id="{2B4C547F-A0B8-40E3-97CD-285A352C98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2137" r="-1" b="13571"/>
          <a:stretch/>
        </p:blipFill>
        <p:spPr>
          <a:xfrm>
            <a:off x="-1" y="-1"/>
            <a:ext cx="12188952" cy="68580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F51725E-A483-43B2-A6F2-C44F502FE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37549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394B39-EFAA-49E2-A9B0-E91C516E4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0800">
                <a:solidFill>
                  <a:schemeClr val="bg1"/>
                </a:solidFill>
              </a:rPr>
              <a:t>Zijn ER NOg Vragen...?</a:t>
            </a:r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07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99A118-1D3F-4952-832D-10023B88B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600"/>
              <a:t>Dank voor uw aandacht!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093" y="2563839"/>
            <a:ext cx="3931920" cy="27432"/>
          </a:xfrm>
          <a:custGeom>
            <a:avLst/>
            <a:gdLst>
              <a:gd name="connsiteX0" fmla="*/ 0 w 3931920"/>
              <a:gd name="connsiteY0" fmla="*/ 0 h 27432"/>
              <a:gd name="connsiteX1" fmla="*/ 733958 w 3931920"/>
              <a:gd name="connsiteY1" fmla="*/ 0 h 27432"/>
              <a:gd name="connsiteX2" fmla="*/ 1428598 w 3931920"/>
              <a:gd name="connsiteY2" fmla="*/ 0 h 27432"/>
              <a:gd name="connsiteX3" fmla="*/ 2123237 w 3931920"/>
              <a:gd name="connsiteY3" fmla="*/ 0 h 27432"/>
              <a:gd name="connsiteX4" fmla="*/ 2660599 w 3931920"/>
              <a:gd name="connsiteY4" fmla="*/ 0 h 27432"/>
              <a:gd name="connsiteX5" fmla="*/ 3237281 w 3931920"/>
              <a:gd name="connsiteY5" fmla="*/ 0 h 27432"/>
              <a:gd name="connsiteX6" fmla="*/ 3931920 w 3931920"/>
              <a:gd name="connsiteY6" fmla="*/ 0 h 27432"/>
              <a:gd name="connsiteX7" fmla="*/ 3931920 w 3931920"/>
              <a:gd name="connsiteY7" fmla="*/ 27432 h 27432"/>
              <a:gd name="connsiteX8" fmla="*/ 3276600 w 3931920"/>
              <a:gd name="connsiteY8" fmla="*/ 27432 h 27432"/>
              <a:gd name="connsiteX9" fmla="*/ 2739238 w 3931920"/>
              <a:gd name="connsiteY9" fmla="*/ 27432 h 27432"/>
              <a:gd name="connsiteX10" fmla="*/ 2201875 w 3931920"/>
              <a:gd name="connsiteY10" fmla="*/ 27432 h 27432"/>
              <a:gd name="connsiteX11" fmla="*/ 1507236 w 3931920"/>
              <a:gd name="connsiteY11" fmla="*/ 27432 h 27432"/>
              <a:gd name="connsiteX12" fmla="*/ 930554 w 3931920"/>
              <a:gd name="connsiteY12" fmla="*/ 27432 h 27432"/>
              <a:gd name="connsiteX13" fmla="*/ 0 w 3931920"/>
              <a:gd name="connsiteY13" fmla="*/ 27432 h 27432"/>
              <a:gd name="connsiteX14" fmla="*/ 0 w 3931920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stroke="0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AA92CB"/>
          </a:solidFill>
          <a:ln w="38100" cap="rnd">
            <a:solidFill>
              <a:srgbClr val="AA92CB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AC975-47F8-4E86-8A0E-CBBF27F7A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Ik</a:t>
            </a:r>
            <a:r>
              <a:rPr lang="en-US" b="1"/>
              <a:t> wens </a:t>
            </a:r>
            <a:r>
              <a:rPr lang="en-US" b="1" err="1"/>
              <a:t>iedereen</a:t>
            </a:r>
            <a:r>
              <a:rPr lang="en-US" b="1"/>
              <a:t> </a:t>
            </a:r>
            <a:r>
              <a:rPr lang="en-US" b="1" err="1"/>
              <a:t>een</a:t>
            </a:r>
            <a:r>
              <a:rPr lang="en-US" b="1"/>
              <a:t> </a:t>
            </a:r>
            <a:r>
              <a:rPr lang="en-US" b="1" err="1"/>
              <a:t>fijne</a:t>
            </a:r>
            <a:r>
              <a:rPr lang="en-US" b="1"/>
              <a:t> </a:t>
            </a:r>
            <a:r>
              <a:rPr lang="en-US" b="1" err="1"/>
              <a:t>vakantie</a:t>
            </a:r>
            <a:r>
              <a:rPr lang="en-US" b="1"/>
              <a:t> toe! </a:t>
            </a:r>
            <a:r>
              <a:rPr lang="en-US" b="1" err="1"/>
              <a:t>Prettige</a:t>
            </a:r>
            <a:r>
              <a:rPr lang="en-US" b="1"/>
              <a:t> </a:t>
            </a:r>
            <a:r>
              <a:rPr lang="en-US" b="1" err="1"/>
              <a:t>en</a:t>
            </a:r>
            <a:r>
              <a:rPr lang="en-US" b="1"/>
              <a:t> </a:t>
            </a:r>
            <a:r>
              <a:rPr lang="en-US" b="1" err="1"/>
              <a:t>vooral</a:t>
            </a:r>
            <a:r>
              <a:rPr lang="en-US" b="1"/>
              <a:t> </a:t>
            </a:r>
            <a:r>
              <a:rPr lang="en-US" b="1" err="1"/>
              <a:t>gezonde</a:t>
            </a:r>
            <a:r>
              <a:rPr lang="en-US" b="1"/>
              <a:t> </a:t>
            </a:r>
            <a:r>
              <a:rPr lang="en-US" b="1" err="1"/>
              <a:t>feestdagen</a:t>
            </a:r>
            <a:r>
              <a:rPr lang="en-US" b="1"/>
              <a:t> </a:t>
            </a:r>
            <a:r>
              <a:rPr lang="en-US" b="1" err="1"/>
              <a:t>voor</a:t>
            </a:r>
            <a:r>
              <a:rPr lang="en-US" b="1"/>
              <a:t> U </a:t>
            </a:r>
            <a:r>
              <a:rPr lang="en-US" b="1" err="1"/>
              <a:t>en</a:t>
            </a:r>
            <a:r>
              <a:rPr lang="en-US" b="1"/>
              <a:t> </a:t>
            </a:r>
            <a:r>
              <a:rPr lang="en-US" b="1" err="1"/>
              <a:t>uw</a:t>
            </a:r>
            <a:r>
              <a:rPr lang="en-US" b="1"/>
              <a:t> </a:t>
            </a:r>
            <a:r>
              <a:rPr lang="en-US" b="1" err="1"/>
              <a:t>dierbaren</a:t>
            </a:r>
            <a:r>
              <a:rPr lang="en-US" b="1"/>
              <a:t>... </a:t>
            </a:r>
            <a:r>
              <a:rPr lang="en-US" b="1" err="1"/>
              <a:t>en</a:t>
            </a:r>
            <a:r>
              <a:rPr lang="en-US" b="1"/>
              <a:t> </a:t>
            </a:r>
            <a:r>
              <a:rPr lang="en-US" b="1" err="1"/>
              <a:t>veel</a:t>
            </a:r>
            <a:r>
              <a:rPr lang="en-US" b="1"/>
              <a:t> </a:t>
            </a:r>
            <a:r>
              <a:rPr lang="en-US" b="1" err="1"/>
              <a:t>succes</a:t>
            </a:r>
            <a:r>
              <a:rPr lang="en-US" b="1"/>
              <a:t> met de examens!</a:t>
            </a:r>
          </a:p>
          <a:p>
            <a:pPr marL="0" indent="0">
              <a:buNone/>
            </a:pPr>
            <a:r>
              <a:rPr lang="en-US" b="1" err="1"/>
              <a:t>Nadien</a:t>
            </a:r>
            <a:r>
              <a:rPr lang="en-US" b="1"/>
              <a:t> </a:t>
            </a:r>
            <a:r>
              <a:rPr lang="en-US" b="1" err="1"/>
              <a:t>geven</a:t>
            </a:r>
            <a:r>
              <a:rPr lang="en-US" b="1"/>
              <a:t> we er </a:t>
            </a:r>
            <a:r>
              <a:rPr lang="en-US" b="1" err="1"/>
              <a:t>samen</a:t>
            </a:r>
            <a:r>
              <a:rPr lang="en-US" b="1"/>
              <a:t> </a:t>
            </a:r>
            <a:r>
              <a:rPr lang="en-US" b="1" err="1"/>
              <a:t>een</a:t>
            </a:r>
            <a:r>
              <a:rPr lang="en-US" b="1"/>
              <a:t> lap op!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74487181-B815-4B4A-97EF-259CC63E6C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824" r="10722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798846-DC9C-4568-A2FE-57CF977CC651}"/>
              </a:ext>
            </a:extLst>
          </p:cNvPr>
          <p:cNvSpPr txBox="1"/>
          <p:nvPr/>
        </p:nvSpPr>
        <p:spPr>
          <a:xfrm>
            <a:off x="10660812" y="6657945"/>
            <a:ext cx="1531188" cy="200055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r>
              <a:rPr lang="en-US" sz="70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04197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3946F6A7-0B48-49A7-8E23-3C1F0993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594482 h 5722227"/>
              <a:gd name="connsiteX1" fmla="*/ 594482 w 11040872"/>
              <a:gd name="connsiteY1" fmla="*/ 0 h 5722227"/>
              <a:gd name="connsiteX2" fmla="*/ 1448314 w 11040872"/>
              <a:gd name="connsiteY2" fmla="*/ 0 h 5722227"/>
              <a:gd name="connsiteX3" fmla="*/ 1908070 w 11040872"/>
              <a:gd name="connsiteY3" fmla="*/ 0 h 5722227"/>
              <a:gd name="connsiteX4" fmla="*/ 2564864 w 11040872"/>
              <a:gd name="connsiteY4" fmla="*/ 0 h 5722227"/>
              <a:gd name="connsiteX5" fmla="*/ 3320177 w 11040872"/>
              <a:gd name="connsiteY5" fmla="*/ 0 h 5722227"/>
              <a:gd name="connsiteX6" fmla="*/ 4174009 w 11040872"/>
              <a:gd name="connsiteY6" fmla="*/ 0 h 5722227"/>
              <a:gd name="connsiteX7" fmla="*/ 4929322 w 11040872"/>
              <a:gd name="connsiteY7" fmla="*/ 0 h 5722227"/>
              <a:gd name="connsiteX8" fmla="*/ 5783154 w 11040872"/>
              <a:gd name="connsiteY8" fmla="*/ 0 h 5722227"/>
              <a:gd name="connsiteX9" fmla="*/ 6538466 w 11040872"/>
              <a:gd name="connsiteY9" fmla="*/ 0 h 5722227"/>
              <a:gd name="connsiteX10" fmla="*/ 6998222 w 11040872"/>
              <a:gd name="connsiteY10" fmla="*/ 0 h 5722227"/>
              <a:gd name="connsiteX11" fmla="*/ 7753535 w 11040872"/>
              <a:gd name="connsiteY11" fmla="*/ 0 h 5722227"/>
              <a:gd name="connsiteX12" fmla="*/ 8311810 w 11040872"/>
              <a:gd name="connsiteY12" fmla="*/ 0 h 5722227"/>
              <a:gd name="connsiteX13" fmla="*/ 8771566 w 11040872"/>
              <a:gd name="connsiteY13" fmla="*/ 0 h 5722227"/>
              <a:gd name="connsiteX14" fmla="*/ 9132802 w 11040872"/>
              <a:gd name="connsiteY14" fmla="*/ 0 h 5722227"/>
              <a:gd name="connsiteX15" fmla="*/ 9592558 w 11040872"/>
              <a:gd name="connsiteY15" fmla="*/ 0 h 5722227"/>
              <a:gd name="connsiteX16" fmla="*/ 10446390 w 11040872"/>
              <a:gd name="connsiteY16" fmla="*/ 0 h 5722227"/>
              <a:gd name="connsiteX17" fmla="*/ 11040872 w 11040872"/>
              <a:gd name="connsiteY17" fmla="*/ 594482 h 5722227"/>
              <a:gd name="connsiteX18" fmla="*/ 11040872 w 11040872"/>
              <a:gd name="connsiteY18" fmla="*/ 1332756 h 5722227"/>
              <a:gd name="connsiteX19" fmla="*/ 11040872 w 11040872"/>
              <a:gd name="connsiteY19" fmla="*/ 2071031 h 5722227"/>
              <a:gd name="connsiteX20" fmla="*/ 11040872 w 11040872"/>
              <a:gd name="connsiteY20" fmla="*/ 2627974 h 5722227"/>
              <a:gd name="connsiteX21" fmla="*/ 11040872 w 11040872"/>
              <a:gd name="connsiteY21" fmla="*/ 3366249 h 5722227"/>
              <a:gd name="connsiteX22" fmla="*/ 11040872 w 11040872"/>
              <a:gd name="connsiteY22" fmla="*/ 3923192 h 5722227"/>
              <a:gd name="connsiteX23" fmla="*/ 11040872 w 11040872"/>
              <a:gd name="connsiteY23" fmla="*/ 5127745 h 5722227"/>
              <a:gd name="connsiteX24" fmla="*/ 10446390 w 11040872"/>
              <a:gd name="connsiteY24" fmla="*/ 5722227 h 5722227"/>
              <a:gd name="connsiteX25" fmla="*/ 9986634 w 11040872"/>
              <a:gd name="connsiteY25" fmla="*/ 5722227 h 5722227"/>
              <a:gd name="connsiteX26" fmla="*/ 9132802 w 11040872"/>
              <a:gd name="connsiteY26" fmla="*/ 5722227 h 5722227"/>
              <a:gd name="connsiteX27" fmla="*/ 8771566 w 11040872"/>
              <a:gd name="connsiteY27" fmla="*/ 5722227 h 5722227"/>
              <a:gd name="connsiteX28" fmla="*/ 8114772 w 11040872"/>
              <a:gd name="connsiteY28" fmla="*/ 5722227 h 5722227"/>
              <a:gd name="connsiteX29" fmla="*/ 7556497 w 11040872"/>
              <a:gd name="connsiteY29" fmla="*/ 5722227 h 5722227"/>
              <a:gd name="connsiteX30" fmla="*/ 6998222 w 11040872"/>
              <a:gd name="connsiteY30" fmla="*/ 5722227 h 5722227"/>
              <a:gd name="connsiteX31" fmla="*/ 6439947 w 11040872"/>
              <a:gd name="connsiteY31" fmla="*/ 5722227 h 5722227"/>
              <a:gd name="connsiteX32" fmla="*/ 6078711 w 11040872"/>
              <a:gd name="connsiteY32" fmla="*/ 5722227 h 5722227"/>
              <a:gd name="connsiteX33" fmla="*/ 5224879 w 11040872"/>
              <a:gd name="connsiteY33" fmla="*/ 5722227 h 5722227"/>
              <a:gd name="connsiteX34" fmla="*/ 4371047 w 11040872"/>
              <a:gd name="connsiteY34" fmla="*/ 5722227 h 5722227"/>
              <a:gd name="connsiteX35" fmla="*/ 4009810 w 11040872"/>
              <a:gd name="connsiteY35" fmla="*/ 5722227 h 5722227"/>
              <a:gd name="connsiteX36" fmla="*/ 3550054 w 11040872"/>
              <a:gd name="connsiteY36" fmla="*/ 5722227 h 5722227"/>
              <a:gd name="connsiteX37" fmla="*/ 2893261 w 11040872"/>
              <a:gd name="connsiteY37" fmla="*/ 5722227 h 5722227"/>
              <a:gd name="connsiteX38" fmla="*/ 2137948 w 11040872"/>
              <a:gd name="connsiteY38" fmla="*/ 5722227 h 5722227"/>
              <a:gd name="connsiteX39" fmla="*/ 1579673 w 11040872"/>
              <a:gd name="connsiteY39" fmla="*/ 5722227 h 5722227"/>
              <a:gd name="connsiteX40" fmla="*/ 594482 w 11040872"/>
              <a:gd name="connsiteY40" fmla="*/ 5722227 h 5722227"/>
              <a:gd name="connsiteX41" fmla="*/ 0 w 11040872"/>
              <a:gd name="connsiteY41" fmla="*/ 5127745 h 5722227"/>
              <a:gd name="connsiteX42" fmla="*/ 0 w 11040872"/>
              <a:gd name="connsiteY42" fmla="*/ 4389471 h 5722227"/>
              <a:gd name="connsiteX43" fmla="*/ 0 w 11040872"/>
              <a:gd name="connsiteY43" fmla="*/ 3787194 h 5722227"/>
              <a:gd name="connsiteX44" fmla="*/ 0 w 11040872"/>
              <a:gd name="connsiteY44" fmla="*/ 3139585 h 5722227"/>
              <a:gd name="connsiteX45" fmla="*/ 0 w 11040872"/>
              <a:gd name="connsiteY45" fmla="*/ 2582642 h 5722227"/>
              <a:gd name="connsiteX46" fmla="*/ 0 w 11040872"/>
              <a:gd name="connsiteY46" fmla="*/ 1844367 h 5722227"/>
              <a:gd name="connsiteX47" fmla="*/ 0 w 11040872"/>
              <a:gd name="connsiteY47" fmla="*/ 1332756 h 5722227"/>
              <a:gd name="connsiteX48" fmla="*/ 0 w 11040872"/>
              <a:gd name="connsiteY48" fmla="*/ 594482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594482"/>
                </a:moveTo>
                <a:cubicBezTo>
                  <a:pt x="15746" y="210853"/>
                  <a:pt x="238566" y="-49047"/>
                  <a:pt x="594482" y="0"/>
                </a:cubicBezTo>
                <a:cubicBezTo>
                  <a:pt x="794518" y="-29056"/>
                  <a:pt x="1056835" y="31998"/>
                  <a:pt x="1448314" y="0"/>
                </a:cubicBezTo>
                <a:cubicBezTo>
                  <a:pt x="1839793" y="-31998"/>
                  <a:pt x="1717857" y="10568"/>
                  <a:pt x="1908070" y="0"/>
                </a:cubicBezTo>
                <a:cubicBezTo>
                  <a:pt x="2098283" y="-10568"/>
                  <a:pt x="2377757" y="-10377"/>
                  <a:pt x="2564864" y="0"/>
                </a:cubicBezTo>
                <a:cubicBezTo>
                  <a:pt x="2751971" y="10377"/>
                  <a:pt x="3048766" y="25570"/>
                  <a:pt x="3320177" y="0"/>
                </a:cubicBezTo>
                <a:cubicBezTo>
                  <a:pt x="3591588" y="-25570"/>
                  <a:pt x="3890997" y="-35762"/>
                  <a:pt x="4174009" y="0"/>
                </a:cubicBezTo>
                <a:cubicBezTo>
                  <a:pt x="4457021" y="35762"/>
                  <a:pt x="4687341" y="20239"/>
                  <a:pt x="4929322" y="0"/>
                </a:cubicBezTo>
                <a:cubicBezTo>
                  <a:pt x="5171303" y="-20239"/>
                  <a:pt x="5520807" y="-10743"/>
                  <a:pt x="5783154" y="0"/>
                </a:cubicBezTo>
                <a:cubicBezTo>
                  <a:pt x="6045501" y="10743"/>
                  <a:pt x="6171473" y="-14245"/>
                  <a:pt x="6538466" y="0"/>
                </a:cubicBezTo>
                <a:cubicBezTo>
                  <a:pt x="6905459" y="14245"/>
                  <a:pt x="6859386" y="-15798"/>
                  <a:pt x="6998222" y="0"/>
                </a:cubicBezTo>
                <a:cubicBezTo>
                  <a:pt x="7137058" y="15798"/>
                  <a:pt x="7493034" y="17684"/>
                  <a:pt x="7753535" y="0"/>
                </a:cubicBezTo>
                <a:cubicBezTo>
                  <a:pt x="8014036" y="-17684"/>
                  <a:pt x="8093734" y="-5742"/>
                  <a:pt x="8311810" y="0"/>
                </a:cubicBezTo>
                <a:cubicBezTo>
                  <a:pt x="8529886" y="5742"/>
                  <a:pt x="8549001" y="8497"/>
                  <a:pt x="8771566" y="0"/>
                </a:cubicBezTo>
                <a:cubicBezTo>
                  <a:pt x="8994131" y="-8497"/>
                  <a:pt x="8987828" y="-849"/>
                  <a:pt x="9132802" y="0"/>
                </a:cubicBezTo>
                <a:cubicBezTo>
                  <a:pt x="9277776" y="849"/>
                  <a:pt x="9415114" y="-11551"/>
                  <a:pt x="9592558" y="0"/>
                </a:cubicBezTo>
                <a:cubicBezTo>
                  <a:pt x="9770002" y="11551"/>
                  <a:pt x="10181650" y="-41772"/>
                  <a:pt x="10446390" y="0"/>
                </a:cubicBezTo>
                <a:cubicBezTo>
                  <a:pt x="10835046" y="-41554"/>
                  <a:pt x="11056788" y="252696"/>
                  <a:pt x="11040872" y="594482"/>
                </a:cubicBezTo>
                <a:cubicBezTo>
                  <a:pt x="11043504" y="949757"/>
                  <a:pt x="11021866" y="1151453"/>
                  <a:pt x="11040872" y="1332756"/>
                </a:cubicBezTo>
                <a:cubicBezTo>
                  <a:pt x="11059878" y="1514059"/>
                  <a:pt x="11068100" y="1802860"/>
                  <a:pt x="11040872" y="2071031"/>
                </a:cubicBezTo>
                <a:cubicBezTo>
                  <a:pt x="11013644" y="2339203"/>
                  <a:pt x="11032418" y="2442705"/>
                  <a:pt x="11040872" y="2627974"/>
                </a:cubicBezTo>
                <a:cubicBezTo>
                  <a:pt x="11049326" y="2813243"/>
                  <a:pt x="11063609" y="3012513"/>
                  <a:pt x="11040872" y="3366249"/>
                </a:cubicBezTo>
                <a:cubicBezTo>
                  <a:pt x="11018135" y="3719985"/>
                  <a:pt x="11016901" y="3727349"/>
                  <a:pt x="11040872" y="3923192"/>
                </a:cubicBezTo>
                <a:cubicBezTo>
                  <a:pt x="11064843" y="4119035"/>
                  <a:pt x="11006950" y="4790605"/>
                  <a:pt x="11040872" y="5127745"/>
                </a:cubicBezTo>
                <a:cubicBezTo>
                  <a:pt x="11056495" y="5431543"/>
                  <a:pt x="10805033" y="5712114"/>
                  <a:pt x="10446390" y="5722227"/>
                </a:cubicBezTo>
                <a:cubicBezTo>
                  <a:pt x="10354097" y="5715080"/>
                  <a:pt x="10214750" y="5743729"/>
                  <a:pt x="9986634" y="5722227"/>
                </a:cubicBezTo>
                <a:cubicBezTo>
                  <a:pt x="9758518" y="5700725"/>
                  <a:pt x="9314174" y="5689111"/>
                  <a:pt x="9132802" y="5722227"/>
                </a:cubicBezTo>
                <a:cubicBezTo>
                  <a:pt x="8951430" y="5755343"/>
                  <a:pt x="8857182" y="5714580"/>
                  <a:pt x="8771566" y="5722227"/>
                </a:cubicBezTo>
                <a:cubicBezTo>
                  <a:pt x="8685950" y="5729874"/>
                  <a:pt x="8346042" y="5748953"/>
                  <a:pt x="8114772" y="5722227"/>
                </a:cubicBezTo>
                <a:cubicBezTo>
                  <a:pt x="7883502" y="5695501"/>
                  <a:pt x="7746868" y="5746487"/>
                  <a:pt x="7556497" y="5722227"/>
                </a:cubicBezTo>
                <a:cubicBezTo>
                  <a:pt x="7366127" y="5697967"/>
                  <a:pt x="7202924" y="5748709"/>
                  <a:pt x="6998222" y="5722227"/>
                </a:cubicBezTo>
                <a:cubicBezTo>
                  <a:pt x="6793521" y="5695745"/>
                  <a:pt x="6669169" y="5749243"/>
                  <a:pt x="6439947" y="5722227"/>
                </a:cubicBezTo>
                <a:cubicBezTo>
                  <a:pt x="6210725" y="5695211"/>
                  <a:pt x="6188382" y="5721246"/>
                  <a:pt x="6078711" y="5722227"/>
                </a:cubicBezTo>
                <a:cubicBezTo>
                  <a:pt x="5969040" y="5723208"/>
                  <a:pt x="5527862" y="5683728"/>
                  <a:pt x="5224879" y="5722227"/>
                </a:cubicBezTo>
                <a:cubicBezTo>
                  <a:pt x="4921896" y="5760726"/>
                  <a:pt x="4729422" y="5692801"/>
                  <a:pt x="4371047" y="5722227"/>
                </a:cubicBezTo>
                <a:cubicBezTo>
                  <a:pt x="4012672" y="5751653"/>
                  <a:pt x="4105017" y="5723347"/>
                  <a:pt x="4009810" y="5722227"/>
                </a:cubicBezTo>
                <a:cubicBezTo>
                  <a:pt x="3914603" y="5721107"/>
                  <a:pt x="3645009" y="5723324"/>
                  <a:pt x="3550054" y="5722227"/>
                </a:cubicBezTo>
                <a:cubicBezTo>
                  <a:pt x="3455099" y="5721130"/>
                  <a:pt x="3124597" y="5727159"/>
                  <a:pt x="2893261" y="5722227"/>
                </a:cubicBezTo>
                <a:cubicBezTo>
                  <a:pt x="2661925" y="5717295"/>
                  <a:pt x="2343077" y="5701539"/>
                  <a:pt x="2137948" y="5722227"/>
                </a:cubicBezTo>
                <a:cubicBezTo>
                  <a:pt x="1932819" y="5742915"/>
                  <a:pt x="1693233" y="5733214"/>
                  <a:pt x="1579673" y="5722227"/>
                </a:cubicBezTo>
                <a:cubicBezTo>
                  <a:pt x="1466114" y="5711240"/>
                  <a:pt x="1044435" y="5724184"/>
                  <a:pt x="594482" y="5722227"/>
                </a:cubicBezTo>
                <a:cubicBezTo>
                  <a:pt x="328734" y="5686479"/>
                  <a:pt x="-66657" y="5424823"/>
                  <a:pt x="0" y="5127745"/>
                </a:cubicBezTo>
                <a:cubicBezTo>
                  <a:pt x="-35087" y="4972394"/>
                  <a:pt x="-19370" y="4652638"/>
                  <a:pt x="0" y="4389471"/>
                </a:cubicBezTo>
                <a:cubicBezTo>
                  <a:pt x="19370" y="4126304"/>
                  <a:pt x="-21113" y="3933106"/>
                  <a:pt x="0" y="3787194"/>
                </a:cubicBezTo>
                <a:cubicBezTo>
                  <a:pt x="21113" y="3641282"/>
                  <a:pt x="19216" y="3402544"/>
                  <a:pt x="0" y="3139585"/>
                </a:cubicBezTo>
                <a:cubicBezTo>
                  <a:pt x="-19216" y="2876626"/>
                  <a:pt x="-14413" y="2787638"/>
                  <a:pt x="0" y="2582642"/>
                </a:cubicBezTo>
                <a:cubicBezTo>
                  <a:pt x="14413" y="2377646"/>
                  <a:pt x="33464" y="2134599"/>
                  <a:pt x="0" y="1844367"/>
                </a:cubicBezTo>
                <a:cubicBezTo>
                  <a:pt x="-33464" y="1554136"/>
                  <a:pt x="25477" y="1493251"/>
                  <a:pt x="0" y="1332756"/>
                </a:cubicBezTo>
                <a:cubicBezTo>
                  <a:pt x="-25477" y="1172261"/>
                  <a:pt x="17540" y="876667"/>
                  <a:pt x="0" y="594482"/>
                </a:cubicBezTo>
                <a:close/>
              </a:path>
              <a:path w="11040872" h="5722227" stroke="0" extrusionOk="0">
                <a:moveTo>
                  <a:pt x="0" y="594482"/>
                </a:moveTo>
                <a:cubicBezTo>
                  <a:pt x="-37935" y="242760"/>
                  <a:pt x="194077" y="27054"/>
                  <a:pt x="594482" y="0"/>
                </a:cubicBezTo>
                <a:cubicBezTo>
                  <a:pt x="773932" y="-24550"/>
                  <a:pt x="1057890" y="25913"/>
                  <a:pt x="1448314" y="0"/>
                </a:cubicBezTo>
                <a:cubicBezTo>
                  <a:pt x="1838738" y="-25913"/>
                  <a:pt x="1797328" y="9502"/>
                  <a:pt x="2006589" y="0"/>
                </a:cubicBezTo>
                <a:cubicBezTo>
                  <a:pt x="2215851" y="-9502"/>
                  <a:pt x="2305839" y="-2636"/>
                  <a:pt x="2466345" y="0"/>
                </a:cubicBezTo>
                <a:cubicBezTo>
                  <a:pt x="2626851" y="2636"/>
                  <a:pt x="3037147" y="20740"/>
                  <a:pt x="3221657" y="0"/>
                </a:cubicBezTo>
                <a:cubicBezTo>
                  <a:pt x="3406167" y="-20740"/>
                  <a:pt x="3611889" y="-6653"/>
                  <a:pt x="3779932" y="0"/>
                </a:cubicBezTo>
                <a:cubicBezTo>
                  <a:pt x="3947975" y="6653"/>
                  <a:pt x="4422439" y="33567"/>
                  <a:pt x="4633764" y="0"/>
                </a:cubicBezTo>
                <a:cubicBezTo>
                  <a:pt x="4845089" y="-33567"/>
                  <a:pt x="4901367" y="-8717"/>
                  <a:pt x="5093520" y="0"/>
                </a:cubicBezTo>
                <a:cubicBezTo>
                  <a:pt x="5285673" y="8717"/>
                  <a:pt x="5570621" y="653"/>
                  <a:pt x="5947352" y="0"/>
                </a:cubicBezTo>
                <a:cubicBezTo>
                  <a:pt x="6324083" y="-653"/>
                  <a:pt x="6209930" y="13850"/>
                  <a:pt x="6308589" y="0"/>
                </a:cubicBezTo>
                <a:cubicBezTo>
                  <a:pt x="6407248" y="-13850"/>
                  <a:pt x="6752695" y="30990"/>
                  <a:pt x="6965383" y="0"/>
                </a:cubicBezTo>
                <a:cubicBezTo>
                  <a:pt x="7178071" y="-30990"/>
                  <a:pt x="7443480" y="-17327"/>
                  <a:pt x="7622176" y="0"/>
                </a:cubicBezTo>
                <a:cubicBezTo>
                  <a:pt x="7800872" y="17327"/>
                  <a:pt x="7990906" y="27729"/>
                  <a:pt x="8180451" y="0"/>
                </a:cubicBezTo>
                <a:cubicBezTo>
                  <a:pt x="8369996" y="-27729"/>
                  <a:pt x="8845868" y="-13192"/>
                  <a:pt x="9034283" y="0"/>
                </a:cubicBezTo>
                <a:cubicBezTo>
                  <a:pt x="9222698" y="13192"/>
                  <a:pt x="9517603" y="-10499"/>
                  <a:pt x="9888115" y="0"/>
                </a:cubicBezTo>
                <a:cubicBezTo>
                  <a:pt x="10258627" y="10499"/>
                  <a:pt x="10316781" y="14930"/>
                  <a:pt x="10446390" y="0"/>
                </a:cubicBezTo>
                <a:cubicBezTo>
                  <a:pt x="10718440" y="-53019"/>
                  <a:pt x="11013962" y="225931"/>
                  <a:pt x="11040872" y="594482"/>
                </a:cubicBezTo>
                <a:cubicBezTo>
                  <a:pt x="11043451" y="904574"/>
                  <a:pt x="11020776" y="1089158"/>
                  <a:pt x="11040872" y="1287424"/>
                </a:cubicBezTo>
                <a:cubicBezTo>
                  <a:pt x="11060968" y="1485690"/>
                  <a:pt x="11051926" y="1673788"/>
                  <a:pt x="11040872" y="1799035"/>
                </a:cubicBezTo>
                <a:cubicBezTo>
                  <a:pt x="11029818" y="1924282"/>
                  <a:pt x="11054623" y="2135970"/>
                  <a:pt x="11040872" y="2355978"/>
                </a:cubicBezTo>
                <a:cubicBezTo>
                  <a:pt x="11027121" y="2575986"/>
                  <a:pt x="11013030" y="2749477"/>
                  <a:pt x="11040872" y="3094253"/>
                </a:cubicBezTo>
                <a:cubicBezTo>
                  <a:pt x="11068714" y="3439030"/>
                  <a:pt x="11029506" y="3525085"/>
                  <a:pt x="11040872" y="3741862"/>
                </a:cubicBezTo>
                <a:cubicBezTo>
                  <a:pt x="11052238" y="3958639"/>
                  <a:pt x="11021397" y="4116679"/>
                  <a:pt x="11040872" y="4298805"/>
                </a:cubicBezTo>
                <a:cubicBezTo>
                  <a:pt x="11060347" y="4480931"/>
                  <a:pt x="11022539" y="4900124"/>
                  <a:pt x="11040872" y="5127745"/>
                </a:cubicBezTo>
                <a:cubicBezTo>
                  <a:pt x="10974688" y="5452322"/>
                  <a:pt x="10793932" y="5738773"/>
                  <a:pt x="10446390" y="5722227"/>
                </a:cubicBezTo>
                <a:cubicBezTo>
                  <a:pt x="10272062" y="5749271"/>
                  <a:pt x="10063650" y="5719054"/>
                  <a:pt x="9789596" y="5722227"/>
                </a:cubicBezTo>
                <a:cubicBezTo>
                  <a:pt x="9515542" y="5725400"/>
                  <a:pt x="9521222" y="5705365"/>
                  <a:pt x="9329840" y="5722227"/>
                </a:cubicBezTo>
                <a:cubicBezTo>
                  <a:pt x="9138458" y="5739089"/>
                  <a:pt x="8905417" y="5705714"/>
                  <a:pt x="8574527" y="5722227"/>
                </a:cubicBezTo>
                <a:cubicBezTo>
                  <a:pt x="8243637" y="5738740"/>
                  <a:pt x="8277624" y="5741955"/>
                  <a:pt x="8114772" y="5722227"/>
                </a:cubicBezTo>
                <a:cubicBezTo>
                  <a:pt x="7951921" y="5702499"/>
                  <a:pt x="7640420" y="5738357"/>
                  <a:pt x="7359459" y="5722227"/>
                </a:cubicBezTo>
                <a:cubicBezTo>
                  <a:pt x="7078498" y="5706097"/>
                  <a:pt x="7122500" y="5736206"/>
                  <a:pt x="6998222" y="5722227"/>
                </a:cubicBezTo>
                <a:cubicBezTo>
                  <a:pt x="6873944" y="5708248"/>
                  <a:pt x="6584762" y="5737766"/>
                  <a:pt x="6242909" y="5722227"/>
                </a:cubicBezTo>
                <a:cubicBezTo>
                  <a:pt x="5901056" y="5706688"/>
                  <a:pt x="5911118" y="5710812"/>
                  <a:pt x="5783154" y="5722227"/>
                </a:cubicBezTo>
                <a:cubicBezTo>
                  <a:pt x="5655191" y="5733642"/>
                  <a:pt x="5585023" y="5732166"/>
                  <a:pt x="5421917" y="5722227"/>
                </a:cubicBezTo>
                <a:cubicBezTo>
                  <a:pt x="5258811" y="5712288"/>
                  <a:pt x="5178725" y="5705468"/>
                  <a:pt x="4962161" y="5722227"/>
                </a:cubicBezTo>
                <a:cubicBezTo>
                  <a:pt x="4745597" y="5738986"/>
                  <a:pt x="4430318" y="5744224"/>
                  <a:pt x="4206848" y="5722227"/>
                </a:cubicBezTo>
                <a:cubicBezTo>
                  <a:pt x="3983378" y="5700230"/>
                  <a:pt x="3911697" y="5735058"/>
                  <a:pt x="3747093" y="5722227"/>
                </a:cubicBezTo>
                <a:cubicBezTo>
                  <a:pt x="3582489" y="5709396"/>
                  <a:pt x="3545682" y="5704593"/>
                  <a:pt x="3385856" y="5722227"/>
                </a:cubicBezTo>
                <a:cubicBezTo>
                  <a:pt x="3226030" y="5739861"/>
                  <a:pt x="3029507" y="5730116"/>
                  <a:pt x="2926100" y="5722227"/>
                </a:cubicBezTo>
                <a:cubicBezTo>
                  <a:pt x="2822693" y="5714338"/>
                  <a:pt x="2554822" y="5699610"/>
                  <a:pt x="2367825" y="5722227"/>
                </a:cubicBezTo>
                <a:cubicBezTo>
                  <a:pt x="2180829" y="5744844"/>
                  <a:pt x="2002855" y="5738254"/>
                  <a:pt x="1711032" y="5722227"/>
                </a:cubicBezTo>
                <a:cubicBezTo>
                  <a:pt x="1419209" y="5706200"/>
                  <a:pt x="1407274" y="5738383"/>
                  <a:pt x="1251276" y="5722227"/>
                </a:cubicBezTo>
                <a:cubicBezTo>
                  <a:pt x="1095278" y="5706071"/>
                  <a:pt x="872658" y="5717760"/>
                  <a:pt x="594482" y="5722227"/>
                </a:cubicBezTo>
                <a:cubicBezTo>
                  <a:pt x="253293" y="5699246"/>
                  <a:pt x="-22323" y="5466443"/>
                  <a:pt x="0" y="5127745"/>
                </a:cubicBezTo>
                <a:cubicBezTo>
                  <a:pt x="-23138" y="4892853"/>
                  <a:pt x="-21399" y="4758867"/>
                  <a:pt x="0" y="4616134"/>
                </a:cubicBezTo>
                <a:cubicBezTo>
                  <a:pt x="21399" y="4473401"/>
                  <a:pt x="-2392" y="4140718"/>
                  <a:pt x="0" y="4013858"/>
                </a:cubicBezTo>
                <a:cubicBezTo>
                  <a:pt x="2392" y="3886998"/>
                  <a:pt x="-9073" y="3524231"/>
                  <a:pt x="0" y="3320916"/>
                </a:cubicBezTo>
                <a:cubicBezTo>
                  <a:pt x="9073" y="3117601"/>
                  <a:pt x="-20614" y="2922972"/>
                  <a:pt x="0" y="2763972"/>
                </a:cubicBezTo>
                <a:cubicBezTo>
                  <a:pt x="20614" y="2604972"/>
                  <a:pt x="5751" y="2418545"/>
                  <a:pt x="0" y="2116363"/>
                </a:cubicBezTo>
                <a:cubicBezTo>
                  <a:pt x="-5751" y="1814181"/>
                  <a:pt x="-23336" y="1771268"/>
                  <a:pt x="0" y="1604752"/>
                </a:cubicBezTo>
                <a:cubicBezTo>
                  <a:pt x="23336" y="1438236"/>
                  <a:pt x="-35446" y="1063211"/>
                  <a:pt x="0" y="594482"/>
                </a:cubicBezTo>
                <a:close/>
              </a:path>
            </a:pathLst>
          </a:custGeom>
          <a:solidFill>
            <a:srgbClr val="AA92CB"/>
          </a:solidFill>
          <a:ln w="25400">
            <a:solidFill>
              <a:srgbClr val="AA92CB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103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65B8B8-558E-46AB-91EC-19BB110C9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r>
              <a:rPr lang="en-US" sz="6600">
                <a:solidFill>
                  <a:schemeClr val="bg1"/>
                </a:solidFill>
              </a:rPr>
              <a:t>Bronregister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DCB7A-BE9C-492D-9E01-D7EA46862E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467" y="2607733"/>
            <a:ext cx="9889067" cy="336126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</a:rPr>
              <a:t>Slide 1: </a:t>
            </a:r>
            <a:r>
              <a:rPr lang="en-US" sz="1600" dirty="0" err="1">
                <a:solidFill>
                  <a:schemeClr val="bg1"/>
                </a:solidFill>
              </a:rPr>
              <a:t>bron</a:t>
            </a:r>
            <a:r>
              <a:rPr lang="en-US" sz="1600" dirty="0">
                <a:solidFill>
                  <a:srgbClr val="000000"/>
                </a:solidFill>
                <a:hlinkClick r:id="rId2"/>
              </a:rPr>
              <a:t>Gratis</a:t>
            </a:r>
            <a:r>
              <a:rPr lang="en-US" sz="1600" dirty="0">
                <a:ea typeface="+mn-lt"/>
                <a:cs typeface="+mn-lt"/>
                <a:hlinkClick r:id="rId2"/>
              </a:rPr>
              <a:t> vectoren, stockfoto's en PSD-downloads | Freepik</a:t>
            </a:r>
            <a:endParaRPr lang="en-US" sz="16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</a:rPr>
              <a:t>Slide 2: </a:t>
            </a:r>
            <a:r>
              <a:rPr lang="en-US" sz="1600" dirty="0" err="1">
                <a:solidFill>
                  <a:schemeClr val="bg1"/>
                </a:solidFill>
              </a:rPr>
              <a:t>bron</a:t>
            </a:r>
            <a:r>
              <a:rPr lang="en-US" sz="1600" dirty="0">
                <a:ea typeface="+mn-lt"/>
                <a:cs typeface="+mn-lt"/>
                <a:hlinkClick r:id="rId3"/>
              </a:rPr>
              <a:t>Maatregelen tijdens de coronacrisis | Vlaanderen.be</a:t>
            </a:r>
            <a:endParaRPr lang="en-US" sz="16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</a:rPr>
              <a:t>Slide 3:</a:t>
            </a:r>
            <a:r>
              <a:rPr lang="en-US" sz="1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+mn-lt"/>
                <a:cs typeface="+mn-lt"/>
              </a:rPr>
              <a:t>bron</a:t>
            </a:r>
            <a:r>
              <a:rPr lang="en-US" sz="1600" dirty="0">
                <a:ea typeface="+mn-lt"/>
                <a:cs typeface="+mn-lt"/>
                <a:hlinkClick r:id="rId3"/>
              </a:rPr>
              <a:t>Maatregelen tijdens de coronacrisis | Vlaanderen.be</a:t>
            </a:r>
            <a:endParaRPr lang="en-US" sz="16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</a:rPr>
              <a:t>Slide 4: </a:t>
            </a:r>
            <a:r>
              <a:rPr lang="en-US" sz="1600" dirty="0" err="1">
                <a:solidFill>
                  <a:schemeClr val="bg1"/>
                </a:solidFill>
              </a:rPr>
              <a:t>bron</a:t>
            </a:r>
            <a:r>
              <a:rPr lang="en-US" sz="1600" dirty="0">
                <a:ea typeface="+mn-lt"/>
                <a:cs typeface="+mn-lt"/>
                <a:hlinkClick r:id="rId4"/>
              </a:rPr>
              <a:t>Banner text | Coronavirus COVID-19 (info-coronavirus.be)</a:t>
            </a:r>
            <a:endParaRPr lang="en-US" sz="16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</a:rPr>
              <a:t>Slide 5: </a:t>
            </a:r>
            <a:r>
              <a:rPr lang="en-US" sz="1600" dirty="0" err="1">
                <a:solidFill>
                  <a:schemeClr val="bg1"/>
                </a:solidFill>
              </a:rPr>
              <a:t>bron</a:t>
            </a:r>
            <a:r>
              <a:rPr lang="en-US" sz="1600" dirty="0">
                <a:ea typeface="+mn-lt"/>
                <a:cs typeface="+mn-lt"/>
                <a:hlinkClick r:id="rId5"/>
              </a:rPr>
              <a:t>Belgium COVID-19 Dashboard - Sciensano › Summary (google.com)</a:t>
            </a:r>
            <a:endParaRPr lang="en-US" sz="16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</a:rPr>
              <a:t>Slide 6: </a:t>
            </a:r>
            <a:r>
              <a:rPr lang="en-US" sz="1600" dirty="0" err="1">
                <a:solidFill>
                  <a:schemeClr val="bg1"/>
                </a:solidFill>
              </a:rPr>
              <a:t>bron</a:t>
            </a:r>
            <a:r>
              <a:rPr lang="en-US" sz="1600" dirty="0">
                <a:ea typeface="+mn-lt"/>
                <a:cs typeface="+mn-lt"/>
                <a:hlinkClick r:id="rId6"/>
              </a:rPr>
              <a:t>Erkende privéschool lager en secundair onderwijs | Leerwijzer</a:t>
            </a:r>
            <a:endParaRPr lang="en-US" sz="1600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  <a:ea typeface="+mn-lt"/>
                <a:cs typeface="+mn-lt"/>
              </a:rPr>
              <a:t>Slide 9: </a:t>
            </a:r>
            <a:r>
              <a:rPr lang="en-US" sz="1600" dirty="0" err="1">
                <a:solidFill>
                  <a:schemeClr val="bg1"/>
                </a:solidFill>
                <a:ea typeface="+mn-lt"/>
                <a:cs typeface="+mn-lt"/>
              </a:rPr>
              <a:t>geen</a:t>
            </a:r>
            <a:r>
              <a:rPr lang="en-US" sz="1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+mn-lt"/>
                <a:cs typeface="+mn-lt"/>
              </a:rPr>
              <a:t>bronvermelding</a:t>
            </a:r>
            <a:endParaRPr lang="en-US" sz="1600" dirty="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600" dirty="0">
                <a:solidFill>
                  <a:schemeClr val="bg1"/>
                </a:solidFill>
                <a:ea typeface="+mn-lt"/>
                <a:cs typeface="+mn-lt"/>
              </a:rPr>
              <a:t>Slide 10: </a:t>
            </a:r>
            <a:r>
              <a:rPr lang="en-US" sz="1600" dirty="0" err="1">
                <a:solidFill>
                  <a:schemeClr val="bg1"/>
                </a:solidFill>
                <a:ea typeface="+mn-lt"/>
                <a:cs typeface="+mn-lt"/>
              </a:rPr>
              <a:t>geen</a:t>
            </a:r>
            <a:r>
              <a:rPr lang="en-US" sz="16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US" sz="1600" dirty="0" err="1">
                <a:solidFill>
                  <a:schemeClr val="bg1"/>
                </a:solidFill>
                <a:ea typeface="+mn-lt"/>
                <a:cs typeface="+mn-lt"/>
              </a:rPr>
              <a:t>bronvermelding</a:t>
            </a:r>
            <a:endParaRPr lang="en-US" sz="1600">
              <a:solidFill>
                <a:schemeClr val="bg1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1653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946F6A7-0B48-49A7-8E23-3C1F09939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y content container">
            <a:extLst>
              <a:ext uri="{FF2B5EF4-FFF2-40B4-BE49-F238E27FC236}">
                <a16:creationId xmlns:a16="http://schemas.microsoft.com/office/drawing/2014/main" id="{F53AD421-C5C8-4C52-9DD0-6A594F21A5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564" y="493776"/>
            <a:ext cx="11040872" cy="5722227"/>
          </a:xfrm>
          <a:custGeom>
            <a:avLst/>
            <a:gdLst>
              <a:gd name="connsiteX0" fmla="*/ 0 w 11040872"/>
              <a:gd name="connsiteY0" fmla="*/ 594482 h 5722227"/>
              <a:gd name="connsiteX1" fmla="*/ 594482 w 11040872"/>
              <a:gd name="connsiteY1" fmla="*/ 0 h 5722227"/>
              <a:gd name="connsiteX2" fmla="*/ 1448314 w 11040872"/>
              <a:gd name="connsiteY2" fmla="*/ 0 h 5722227"/>
              <a:gd name="connsiteX3" fmla="*/ 1908070 w 11040872"/>
              <a:gd name="connsiteY3" fmla="*/ 0 h 5722227"/>
              <a:gd name="connsiteX4" fmla="*/ 2564864 w 11040872"/>
              <a:gd name="connsiteY4" fmla="*/ 0 h 5722227"/>
              <a:gd name="connsiteX5" fmla="*/ 3320177 w 11040872"/>
              <a:gd name="connsiteY5" fmla="*/ 0 h 5722227"/>
              <a:gd name="connsiteX6" fmla="*/ 4174009 w 11040872"/>
              <a:gd name="connsiteY6" fmla="*/ 0 h 5722227"/>
              <a:gd name="connsiteX7" fmla="*/ 4929322 w 11040872"/>
              <a:gd name="connsiteY7" fmla="*/ 0 h 5722227"/>
              <a:gd name="connsiteX8" fmla="*/ 5783154 w 11040872"/>
              <a:gd name="connsiteY8" fmla="*/ 0 h 5722227"/>
              <a:gd name="connsiteX9" fmla="*/ 6538466 w 11040872"/>
              <a:gd name="connsiteY9" fmla="*/ 0 h 5722227"/>
              <a:gd name="connsiteX10" fmla="*/ 6998222 w 11040872"/>
              <a:gd name="connsiteY10" fmla="*/ 0 h 5722227"/>
              <a:gd name="connsiteX11" fmla="*/ 7753535 w 11040872"/>
              <a:gd name="connsiteY11" fmla="*/ 0 h 5722227"/>
              <a:gd name="connsiteX12" fmla="*/ 8311810 w 11040872"/>
              <a:gd name="connsiteY12" fmla="*/ 0 h 5722227"/>
              <a:gd name="connsiteX13" fmla="*/ 8771566 w 11040872"/>
              <a:gd name="connsiteY13" fmla="*/ 0 h 5722227"/>
              <a:gd name="connsiteX14" fmla="*/ 9132802 w 11040872"/>
              <a:gd name="connsiteY14" fmla="*/ 0 h 5722227"/>
              <a:gd name="connsiteX15" fmla="*/ 9592558 w 11040872"/>
              <a:gd name="connsiteY15" fmla="*/ 0 h 5722227"/>
              <a:gd name="connsiteX16" fmla="*/ 10446390 w 11040872"/>
              <a:gd name="connsiteY16" fmla="*/ 0 h 5722227"/>
              <a:gd name="connsiteX17" fmla="*/ 11040872 w 11040872"/>
              <a:gd name="connsiteY17" fmla="*/ 594482 h 5722227"/>
              <a:gd name="connsiteX18" fmla="*/ 11040872 w 11040872"/>
              <a:gd name="connsiteY18" fmla="*/ 1332756 h 5722227"/>
              <a:gd name="connsiteX19" fmla="*/ 11040872 w 11040872"/>
              <a:gd name="connsiteY19" fmla="*/ 2071031 h 5722227"/>
              <a:gd name="connsiteX20" fmla="*/ 11040872 w 11040872"/>
              <a:gd name="connsiteY20" fmla="*/ 2627974 h 5722227"/>
              <a:gd name="connsiteX21" fmla="*/ 11040872 w 11040872"/>
              <a:gd name="connsiteY21" fmla="*/ 3366249 h 5722227"/>
              <a:gd name="connsiteX22" fmla="*/ 11040872 w 11040872"/>
              <a:gd name="connsiteY22" fmla="*/ 3923192 h 5722227"/>
              <a:gd name="connsiteX23" fmla="*/ 11040872 w 11040872"/>
              <a:gd name="connsiteY23" fmla="*/ 5127745 h 5722227"/>
              <a:gd name="connsiteX24" fmla="*/ 10446390 w 11040872"/>
              <a:gd name="connsiteY24" fmla="*/ 5722227 h 5722227"/>
              <a:gd name="connsiteX25" fmla="*/ 9986634 w 11040872"/>
              <a:gd name="connsiteY25" fmla="*/ 5722227 h 5722227"/>
              <a:gd name="connsiteX26" fmla="*/ 9132802 w 11040872"/>
              <a:gd name="connsiteY26" fmla="*/ 5722227 h 5722227"/>
              <a:gd name="connsiteX27" fmla="*/ 8771566 w 11040872"/>
              <a:gd name="connsiteY27" fmla="*/ 5722227 h 5722227"/>
              <a:gd name="connsiteX28" fmla="*/ 8114772 w 11040872"/>
              <a:gd name="connsiteY28" fmla="*/ 5722227 h 5722227"/>
              <a:gd name="connsiteX29" fmla="*/ 7556497 w 11040872"/>
              <a:gd name="connsiteY29" fmla="*/ 5722227 h 5722227"/>
              <a:gd name="connsiteX30" fmla="*/ 6998222 w 11040872"/>
              <a:gd name="connsiteY30" fmla="*/ 5722227 h 5722227"/>
              <a:gd name="connsiteX31" fmla="*/ 6439947 w 11040872"/>
              <a:gd name="connsiteY31" fmla="*/ 5722227 h 5722227"/>
              <a:gd name="connsiteX32" fmla="*/ 6078711 w 11040872"/>
              <a:gd name="connsiteY32" fmla="*/ 5722227 h 5722227"/>
              <a:gd name="connsiteX33" fmla="*/ 5224879 w 11040872"/>
              <a:gd name="connsiteY33" fmla="*/ 5722227 h 5722227"/>
              <a:gd name="connsiteX34" fmla="*/ 4371047 w 11040872"/>
              <a:gd name="connsiteY34" fmla="*/ 5722227 h 5722227"/>
              <a:gd name="connsiteX35" fmla="*/ 4009810 w 11040872"/>
              <a:gd name="connsiteY35" fmla="*/ 5722227 h 5722227"/>
              <a:gd name="connsiteX36" fmla="*/ 3550054 w 11040872"/>
              <a:gd name="connsiteY36" fmla="*/ 5722227 h 5722227"/>
              <a:gd name="connsiteX37" fmla="*/ 2893261 w 11040872"/>
              <a:gd name="connsiteY37" fmla="*/ 5722227 h 5722227"/>
              <a:gd name="connsiteX38" fmla="*/ 2137948 w 11040872"/>
              <a:gd name="connsiteY38" fmla="*/ 5722227 h 5722227"/>
              <a:gd name="connsiteX39" fmla="*/ 1579673 w 11040872"/>
              <a:gd name="connsiteY39" fmla="*/ 5722227 h 5722227"/>
              <a:gd name="connsiteX40" fmla="*/ 594482 w 11040872"/>
              <a:gd name="connsiteY40" fmla="*/ 5722227 h 5722227"/>
              <a:gd name="connsiteX41" fmla="*/ 0 w 11040872"/>
              <a:gd name="connsiteY41" fmla="*/ 5127745 h 5722227"/>
              <a:gd name="connsiteX42" fmla="*/ 0 w 11040872"/>
              <a:gd name="connsiteY42" fmla="*/ 4389471 h 5722227"/>
              <a:gd name="connsiteX43" fmla="*/ 0 w 11040872"/>
              <a:gd name="connsiteY43" fmla="*/ 3787194 h 5722227"/>
              <a:gd name="connsiteX44" fmla="*/ 0 w 11040872"/>
              <a:gd name="connsiteY44" fmla="*/ 3139585 h 5722227"/>
              <a:gd name="connsiteX45" fmla="*/ 0 w 11040872"/>
              <a:gd name="connsiteY45" fmla="*/ 2582642 h 5722227"/>
              <a:gd name="connsiteX46" fmla="*/ 0 w 11040872"/>
              <a:gd name="connsiteY46" fmla="*/ 1844367 h 5722227"/>
              <a:gd name="connsiteX47" fmla="*/ 0 w 11040872"/>
              <a:gd name="connsiteY47" fmla="*/ 1332756 h 5722227"/>
              <a:gd name="connsiteX48" fmla="*/ 0 w 11040872"/>
              <a:gd name="connsiteY48" fmla="*/ 594482 h 57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11040872" h="5722227" fill="none" extrusionOk="0">
                <a:moveTo>
                  <a:pt x="0" y="594482"/>
                </a:moveTo>
                <a:cubicBezTo>
                  <a:pt x="15746" y="210853"/>
                  <a:pt x="238566" y="-49047"/>
                  <a:pt x="594482" y="0"/>
                </a:cubicBezTo>
                <a:cubicBezTo>
                  <a:pt x="794518" y="-29056"/>
                  <a:pt x="1056835" y="31998"/>
                  <a:pt x="1448314" y="0"/>
                </a:cubicBezTo>
                <a:cubicBezTo>
                  <a:pt x="1839793" y="-31998"/>
                  <a:pt x="1717857" y="10568"/>
                  <a:pt x="1908070" y="0"/>
                </a:cubicBezTo>
                <a:cubicBezTo>
                  <a:pt x="2098283" y="-10568"/>
                  <a:pt x="2377757" y="-10377"/>
                  <a:pt x="2564864" y="0"/>
                </a:cubicBezTo>
                <a:cubicBezTo>
                  <a:pt x="2751971" y="10377"/>
                  <a:pt x="3048766" y="25570"/>
                  <a:pt x="3320177" y="0"/>
                </a:cubicBezTo>
                <a:cubicBezTo>
                  <a:pt x="3591588" y="-25570"/>
                  <a:pt x="3890997" y="-35762"/>
                  <a:pt x="4174009" y="0"/>
                </a:cubicBezTo>
                <a:cubicBezTo>
                  <a:pt x="4457021" y="35762"/>
                  <a:pt x="4687341" y="20239"/>
                  <a:pt x="4929322" y="0"/>
                </a:cubicBezTo>
                <a:cubicBezTo>
                  <a:pt x="5171303" y="-20239"/>
                  <a:pt x="5520807" y="-10743"/>
                  <a:pt x="5783154" y="0"/>
                </a:cubicBezTo>
                <a:cubicBezTo>
                  <a:pt x="6045501" y="10743"/>
                  <a:pt x="6171473" y="-14245"/>
                  <a:pt x="6538466" y="0"/>
                </a:cubicBezTo>
                <a:cubicBezTo>
                  <a:pt x="6905459" y="14245"/>
                  <a:pt x="6859386" y="-15798"/>
                  <a:pt x="6998222" y="0"/>
                </a:cubicBezTo>
                <a:cubicBezTo>
                  <a:pt x="7137058" y="15798"/>
                  <a:pt x="7493034" y="17684"/>
                  <a:pt x="7753535" y="0"/>
                </a:cubicBezTo>
                <a:cubicBezTo>
                  <a:pt x="8014036" y="-17684"/>
                  <a:pt x="8093734" y="-5742"/>
                  <a:pt x="8311810" y="0"/>
                </a:cubicBezTo>
                <a:cubicBezTo>
                  <a:pt x="8529886" y="5742"/>
                  <a:pt x="8549001" y="8497"/>
                  <a:pt x="8771566" y="0"/>
                </a:cubicBezTo>
                <a:cubicBezTo>
                  <a:pt x="8994131" y="-8497"/>
                  <a:pt x="8987828" y="-849"/>
                  <a:pt x="9132802" y="0"/>
                </a:cubicBezTo>
                <a:cubicBezTo>
                  <a:pt x="9277776" y="849"/>
                  <a:pt x="9415114" y="-11551"/>
                  <a:pt x="9592558" y="0"/>
                </a:cubicBezTo>
                <a:cubicBezTo>
                  <a:pt x="9770002" y="11551"/>
                  <a:pt x="10181650" y="-41772"/>
                  <a:pt x="10446390" y="0"/>
                </a:cubicBezTo>
                <a:cubicBezTo>
                  <a:pt x="10835046" y="-41554"/>
                  <a:pt x="11056788" y="252696"/>
                  <a:pt x="11040872" y="594482"/>
                </a:cubicBezTo>
                <a:cubicBezTo>
                  <a:pt x="11043504" y="949757"/>
                  <a:pt x="11021866" y="1151453"/>
                  <a:pt x="11040872" y="1332756"/>
                </a:cubicBezTo>
                <a:cubicBezTo>
                  <a:pt x="11059878" y="1514059"/>
                  <a:pt x="11068100" y="1802860"/>
                  <a:pt x="11040872" y="2071031"/>
                </a:cubicBezTo>
                <a:cubicBezTo>
                  <a:pt x="11013644" y="2339203"/>
                  <a:pt x="11032418" y="2442705"/>
                  <a:pt x="11040872" y="2627974"/>
                </a:cubicBezTo>
                <a:cubicBezTo>
                  <a:pt x="11049326" y="2813243"/>
                  <a:pt x="11063609" y="3012513"/>
                  <a:pt x="11040872" y="3366249"/>
                </a:cubicBezTo>
                <a:cubicBezTo>
                  <a:pt x="11018135" y="3719985"/>
                  <a:pt x="11016901" y="3727349"/>
                  <a:pt x="11040872" y="3923192"/>
                </a:cubicBezTo>
                <a:cubicBezTo>
                  <a:pt x="11064843" y="4119035"/>
                  <a:pt x="11006950" y="4790605"/>
                  <a:pt x="11040872" y="5127745"/>
                </a:cubicBezTo>
                <a:cubicBezTo>
                  <a:pt x="11056495" y="5431543"/>
                  <a:pt x="10805033" y="5712114"/>
                  <a:pt x="10446390" y="5722227"/>
                </a:cubicBezTo>
                <a:cubicBezTo>
                  <a:pt x="10354097" y="5715080"/>
                  <a:pt x="10214750" y="5743729"/>
                  <a:pt x="9986634" y="5722227"/>
                </a:cubicBezTo>
                <a:cubicBezTo>
                  <a:pt x="9758518" y="5700725"/>
                  <a:pt x="9314174" y="5689111"/>
                  <a:pt x="9132802" y="5722227"/>
                </a:cubicBezTo>
                <a:cubicBezTo>
                  <a:pt x="8951430" y="5755343"/>
                  <a:pt x="8857182" y="5714580"/>
                  <a:pt x="8771566" y="5722227"/>
                </a:cubicBezTo>
                <a:cubicBezTo>
                  <a:pt x="8685950" y="5729874"/>
                  <a:pt x="8346042" y="5748953"/>
                  <a:pt x="8114772" y="5722227"/>
                </a:cubicBezTo>
                <a:cubicBezTo>
                  <a:pt x="7883502" y="5695501"/>
                  <a:pt x="7746868" y="5746487"/>
                  <a:pt x="7556497" y="5722227"/>
                </a:cubicBezTo>
                <a:cubicBezTo>
                  <a:pt x="7366127" y="5697967"/>
                  <a:pt x="7202924" y="5748709"/>
                  <a:pt x="6998222" y="5722227"/>
                </a:cubicBezTo>
                <a:cubicBezTo>
                  <a:pt x="6793521" y="5695745"/>
                  <a:pt x="6669169" y="5749243"/>
                  <a:pt x="6439947" y="5722227"/>
                </a:cubicBezTo>
                <a:cubicBezTo>
                  <a:pt x="6210725" y="5695211"/>
                  <a:pt x="6188382" y="5721246"/>
                  <a:pt x="6078711" y="5722227"/>
                </a:cubicBezTo>
                <a:cubicBezTo>
                  <a:pt x="5969040" y="5723208"/>
                  <a:pt x="5527862" y="5683728"/>
                  <a:pt x="5224879" y="5722227"/>
                </a:cubicBezTo>
                <a:cubicBezTo>
                  <a:pt x="4921896" y="5760726"/>
                  <a:pt x="4729422" y="5692801"/>
                  <a:pt x="4371047" y="5722227"/>
                </a:cubicBezTo>
                <a:cubicBezTo>
                  <a:pt x="4012672" y="5751653"/>
                  <a:pt x="4105017" y="5723347"/>
                  <a:pt x="4009810" y="5722227"/>
                </a:cubicBezTo>
                <a:cubicBezTo>
                  <a:pt x="3914603" y="5721107"/>
                  <a:pt x="3645009" y="5723324"/>
                  <a:pt x="3550054" y="5722227"/>
                </a:cubicBezTo>
                <a:cubicBezTo>
                  <a:pt x="3455099" y="5721130"/>
                  <a:pt x="3124597" y="5727159"/>
                  <a:pt x="2893261" y="5722227"/>
                </a:cubicBezTo>
                <a:cubicBezTo>
                  <a:pt x="2661925" y="5717295"/>
                  <a:pt x="2343077" y="5701539"/>
                  <a:pt x="2137948" y="5722227"/>
                </a:cubicBezTo>
                <a:cubicBezTo>
                  <a:pt x="1932819" y="5742915"/>
                  <a:pt x="1693233" y="5733214"/>
                  <a:pt x="1579673" y="5722227"/>
                </a:cubicBezTo>
                <a:cubicBezTo>
                  <a:pt x="1466114" y="5711240"/>
                  <a:pt x="1044435" y="5724184"/>
                  <a:pt x="594482" y="5722227"/>
                </a:cubicBezTo>
                <a:cubicBezTo>
                  <a:pt x="328734" y="5686479"/>
                  <a:pt x="-66657" y="5424823"/>
                  <a:pt x="0" y="5127745"/>
                </a:cubicBezTo>
                <a:cubicBezTo>
                  <a:pt x="-35087" y="4972394"/>
                  <a:pt x="-19370" y="4652638"/>
                  <a:pt x="0" y="4389471"/>
                </a:cubicBezTo>
                <a:cubicBezTo>
                  <a:pt x="19370" y="4126304"/>
                  <a:pt x="-21113" y="3933106"/>
                  <a:pt x="0" y="3787194"/>
                </a:cubicBezTo>
                <a:cubicBezTo>
                  <a:pt x="21113" y="3641282"/>
                  <a:pt x="19216" y="3402544"/>
                  <a:pt x="0" y="3139585"/>
                </a:cubicBezTo>
                <a:cubicBezTo>
                  <a:pt x="-19216" y="2876626"/>
                  <a:pt x="-14413" y="2787638"/>
                  <a:pt x="0" y="2582642"/>
                </a:cubicBezTo>
                <a:cubicBezTo>
                  <a:pt x="14413" y="2377646"/>
                  <a:pt x="33464" y="2134599"/>
                  <a:pt x="0" y="1844367"/>
                </a:cubicBezTo>
                <a:cubicBezTo>
                  <a:pt x="-33464" y="1554136"/>
                  <a:pt x="25477" y="1493251"/>
                  <a:pt x="0" y="1332756"/>
                </a:cubicBezTo>
                <a:cubicBezTo>
                  <a:pt x="-25477" y="1172261"/>
                  <a:pt x="17540" y="876667"/>
                  <a:pt x="0" y="594482"/>
                </a:cubicBezTo>
                <a:close/>
              </a:path>
              <a:path w="11040872" h="5722227" stroke="0" extrusionOk="0">
                <a:moveTo>
                  <a:pt x="0" y="594482"/>
                </a:moveTo>
                <a:cubicBezTo>
                  <a:pt x="-37935" y="242760"/>
                  <a:pt x="194077" y="27054"/>
                  <a:pt x="594482" y="0"/>
                </a:cubicBezTo>
                <a:cubicBezTo>
                  <a:pt x="773932" y="-24550"/>
                  <a:pt x="1057890" y="25913"/>
                  <a:pt x="1448314" y="0"/>
                </a:cubicBezTo>
                <a:cubicBezTo>
                  <a:pt x="1838738" y="-25913"/>
                  <a:pt x="1797328" y="9502"/>
                  <a:pt x="2006589" y="0"/>
                </a:cubicBezTo>
                <a:cubicBezTo>
                  <a:pt x="2215851" y="-9502"/>
                  <a:pt x="2305839" y="-2636"/>
                  <a:pt x="2466345" y="0"/>
                </a:cubicBezTo>
                <a:cubicBezTo>
                  <a:pt x="2626851" y="2636"/>
                  <a:pt x="3037147" y="20740"/>
                  <a:pt x="3221657" y="0"/>
                </a:cubicBezTo>
                <a:cubicBezTo>
                  <a:pt x="3406167" y="-20740"/>
                  <a:pt x="3611889" y="-6653"/>
                  <a:pt x="3779932" y="0"/>
                </a:cubicBezTo>
                <a:cubicBezTo>
                  <a:pt x="3947975" y="6653"/>
                  <a:pt x="4422439" y="33567"/>
                  <a:pt x="4633764" y="0"/>
                </a:cubicBezTo>
                <a:cubicBezTo>
                  <a:pt x="4845089" y="-33567"/>
                  <a:pt x="4901367" y="-8717"/>
                  <a:pt x="5093520" y="0"/>
                </a:cubicBezTo>
                <a:cubicBezTo>
                  <a:pt x="5285673" y="8717"/>
                  <a:pt x="5570621" y="653"/>
                  <a:pt x="5947352" y="0"/>
                </a:cubicBezTo>
                <a:cubicBezTo>
                  <a:pt x="6324083" y="-653"/>
                  <a:pt x="6209930" y="13850"/>
                  <a:pt x="6308589" y="0"/>
                </a:cubicBezTo>
                <a:cubicBezTo>
                  <a:pt x="6407248" y="-13850"/>
                  <a:pt x="6752695" y="30990"/>
                  <a:pt x="6965383" y="0"/>
                </a:cubicBezTo>
                <a:cubicBezTo>
                  <a:pt x="7178071" y="-30990"/>
                  <a:pt x="7443480" y="-17327"/>
                  <a:pt x="7622176" y="0"/>
                </a:cubicBezTo>
                <a:cubicBezTo>
                  <a:pt x="7800872" y="17327"/>
                  <a:pt x="7990906" y="27729"/>
                  <a:pt x="8180451" y="0"/>
                </a:cubicBezTo>
                <a:cubicBezTo>
                  <a:pt x="8369996" y="-27729"/>
                  <a:pt x="8845868" y="-13192"/>
                  <a:pt x="9034283" y="0"/>
                </a:cubicBezTo>
                <a:cubicBezTo>
                  <a:pt x="9222698" y="13192"/>
                  <a:pt x="9517603" y="-10499"/>
                  <a:pt x="9888115" y="0"/>
                </a:cubicBezTo>
                <a:cubicBezTo>
                  <a:pt x="10258627" y="10499"/>
                  <a:pt x="10316781" y="14930"/>
                  <a:pt x="10446390" y="0"/>
                </a:cubicBezTo>
                <a:cubicBezTo>
                  <a:pt x="10718440" y="-53019"/>
                  <a:pt x="11013962" y="225931"/>
                  <a:pt x="11040872" y="594482"/>
                </a:cubicBezTo>
                <a:cubicBezTo>
                  <a:pt x="11043451" y="904574"/>
                  <a:pt x="11020776" y="1089158"/>
                  <a:pt x="11040872" y="1287424"/>
                </a:cubicBezTo>
                <a:cubicBezTo>
                  <a:pt x="11060968" y="1485690"/>
                  <a:pt x="11051926" y="1673788"/>
                  <a:pt x="11040872" y="1799035"/>
                </a:cubicBezTo>
                <a:cubicBezTo>
                  <a:pt x="11029818" y="1924282"/>
                  <a:pt x="11054623" y="2135970"/>
                  <a:pt x="11040872" y="2355978"/>
                </a:cubicBezTo>
                <a:cubicBezTo>
                  <a:pt x="11027121" y="2575986"/>
                  <a:pt x="11013030" y="2749477"/>
                  <a:pt x="11040872" y="3094253"/>
                </a:cubicBezTo>
                <a:cubicBezTo>
                  <a:pt x="11068714" y="3439030"/>
                  <a:pt x="11029506" y="3525085"/>
                  <a:pt x="11040872" y="3741862"/>
                </a:cubicBezTo>
                <a:cubicBezTo>
                  <a:pt x="11052238" y="3958639"/>
                  <a:pt x="11021397" y="4116679"/>
                  <a:pt x="11040872" y="4298805"/>
                </a:cubicBezTo>
                <a:cubicBezTo>
                  <a:pt x="11060347" y="4480931"/>
                  <a:pt x="11022539" y="4900124"/>
                  <a:pt x="11040872" y="5127745"/>
                </a:cubicBezTo>
                <a:cubicBezTo>
                  <a:pt x="10974688" y="5452322"/>
                  <a:pt x="10793932" y="5738773"/>
                  <a:pt x="10446390" y="5722227"/>
                </a:cubicBezTo>
                <a:cubicBezTo>
                  <a:pt x="10272062" y="5749271"/>
                  <a:pt x="10063650" y="5719054"/>
                  <a:pt x="9789596" y="5722227"/>
                </a:cubicBezTo>
                <a:cubicBezTo>
                  <a:pt x="9515542" y="5725400"/>
                  <a:pt x="9521222" y="5705365"/>
                  <a:pt x="9329840" y="5722227"/>
                </a:cubicBezTo>
                <a:cubicBezTo>
                  <a:pt x="9138458" y="5739089"/>
                  <a:pt x="8905417" y="5705714"/>
                  <a:pt x="8574527" y="5722227"/>
                </a:cubicBezTo>
                <a:cubicBezTo>
                  <a:pt x="8243637" y="5738740"/>
                  <a:pt x="8277624" y="5741955"/>
                  <a:pt x="8114772" y="5722227"/>
                </a:cubicBezTo>
                <a:cubicBezTo>
                  <a:pt x="7951921" y="5702499"/>
                  <a:pt x="7640420" y="5738357"/>
                  <a:pt x="7359459" y="5722227"/>
                </a:cubicBezTo>
                <a:cubicBezTo>
                  <a:pt x="7078498" y="5706097"/>
                  <a:pt x="7122500" y="5736206"/>
                  <a:pt x="6998222" y="5722227"/>
                </a:cubicBezTo>
                <a:cubicBezTo>
                  <a:pt x="6873944" y="5708248"/>
                  <a:pt x="6584762" y="5737766"/>
                  <a:pt x="6242909" y="5722227"/>
                </a:cubicBezTo>
                <a:cubicBezTo>
                  <a:pt x="5901056" y="5706688"/>
                  <a:pt x="5911118" y="5710812"/>
                  <a:pt x="5783154" y="5722227"/>
                </a:cubicBezTo>
                <a:cubicBezTo>
                  <a:pt x="5655191" y="5733642"/>
                  <a:pt x="5585023" y="5732166"/>
                  <a:pt x="5421917" y="5722227"/>
                </a:cubicBezTo>
                <a:cubicBezTo>
                  <a:pt x="5258811" y="5712288"/>
                  <a:pt x="5178725" y="5705468"/>
                  <a:pt x="4962161" y="5722227"/>
                </a:cubicBezTo>
                <a:cubicBezTo>
                  <a:pt x="4745597" y="5738986"/>
                  <a:pt x="4430318" y="5744224"/>
                  <a:pt x="4206848" y="5722227"/>
                </a:cubicBezTo>
                <a:cubicBezTo>
                  <a:pt x="3983378" y="5700230"/>
                  <a:pt x="3911697" y="5735058"/>
                  <a:pt x="3747093" y="5722227"/>
                </a:cubicBezTo>
                <a:cubicBezTo>
                  <a:pt x="3582489" y="5709396"/>
                  <a:pt x="3545682" y="5704593"/>
                  <a:pt x="3385856" y="5722227"/>
                </a:cubicBezTo>
                <a:cubicBezTo>
                  <a:pt x="3226030" y="5739861"/>
                  <a:pt x="3029507" y="5730116"/>
                  <a:pt x="2926100" y="5722227"/>
                </a:cubicBezTo>
                <a:cubicBezTo>
                  <a:pt x="2822693" y="5714338"/>
                  <a:pt x="2554822" y="5699610"/>
                  <a:pt x="2367825" y="5722227"/>
                </a:cubicBezTo>
                <a:cubicBezTo>
                  <a:pt x="2180829" y="5744844"/>
                  <a:pt x="2002855" y="5738254"/>
                  <a:pt x="1711032" y="5722227"/>
                </a:cubicBezTo>
                <a:cubicBezTo>
                  <a:pt x="1419209" y="5706200"/>
                  <a:pt x="1407274" y="5738383"/>
                  <a:pt x="1251276" y="5722227"/>
                </a:cubicBezTo>
                <a:cubicBezTo>
                  <a:pt x="1095278" y="5706071"/>
                  <a:pt x="872658" y="5717760"/>
                  <a:pt x="594482" y="5722227"/>
                </a:cubicBezTo>
                <a:cubicBezTo>
                  <a:pt x="253293" y="5699246"/>
                  <a:pt x="-22323" y="5466443"/>
                  <a:pt x="0" y="5127745"/>
                </a:cubicBezTo>
                <a:cubicBezTo>
                  <a:pt x="-23138" y="4892853"/>
                  <a:pt x="-21399" y="4758867"/>
                  <a:pt x="0" y="4616134"/>
                </a:cubicBezTo>
                <a:cubicBezTo>
                  <a:pt x="21399" y="4473401"/>
                  <a:pt x="-2392" y="4140718"/>
                  <a:pt x="0" y="4013858"/>
                </a:cubicBezTo>
                <a:cubicBezTo>
                  <a:pt x="2392" y="3886998"/>
                  <a:pt x="-9073" y="3524231"/>
                  <a:pt x="0" y="3320916"/>
                </a:cubicBezTo>
                <a:cubicBezTo>
                  <a:pt x="9073" y="3117601"/>
                  <a:pt x="-20614" y="2922972"/>
                  <a:pt x="0" y="2763972"/>
                </a:cubicBezTo>
                <a:cubicBezTo>
                  <a:pt x="20614" y="2604972"/>
                  <a:pt x="5751" y="2418545"/>
                  <a:pt x="0" y="2116363"/>
                </a:cubicBezTo>
                <a:cubicBezTo>
                  <a:pt x="-5751" y="1814181"/>
                  <a:pt x="-23336" y="1771268"/>
                  <a:pt x="0" y="1604752"/>
                </a:cubicBezTo>
                <a:cubicBezTo>
                  <a:pt x="23336" y="1438236"/>
                  <a:pt x="-35446" y="1063211"/>
                  <a:pt x="0" y="594482"/>
                </a:cubicBezTo>
                <a:close/>
              </a:path>
            </a:pathLst>
          </a:custGeom>
          <a:solidFill>
            <a:srgbClr val="AA92CB"/>
          </a:solidFill>
          <a:ln w="25400">
            <a:solidFill>
              <a:srgbClr val="AA92CB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1038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044D2D-E9C9-481C-AE29-1F11EDA62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467" y="887973"/>
            <a:ext cx="9889067" cy="1325563"/>
          </a:xfrm>
        </p:spPr>
        <p:txBody>
          <a:bodyPr>
            <a:normAutofit/>
          </a:bodyPr>
          <a:lstStyle/>
          <a:p>
            <a:r>
              <a:rPr lang="en-US" sz="6600">
                <a:solidFill>
                  <a:schemeClr val="bg1"/>
                </a:solidFill>
              </a:rPr>
              <a:t>Bronregister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6D7E5B0F-5185-440A-8222-321C1D118A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092" y="2325880"/>
            <a:ext cx="9957816" cy="18288"/>
          </a:xfrm>
          <a:custGeom>
            <a:avLst/>
            <a:gdLst>
              <a:gd name="connsiteX0" fmla="*/ 0 w 9957816"/>
              <a:gd name="connsiteY0" fmla="*/ 0 h 18288"/>
              <a:gd name="connsiteX1" fmla="*/ 863011 w 9957816"/>
              <a:gd name="connsiteY1" fmla="*/ 0 h 18288"/>
              <a:gd name="connsiteX2" fmla="*/ 1327709 w 9957816"/>
              <a:gd name="connsiteY2" fmla="*/ 0 h 18288"/>
              <a:gd name="connsiteX3" fmla="*/ 2091141 w 9957816"/>
              <a:gd name="connsiteY3" fmla="*/ 0 h 18288"/>
              <a:gd name="connsiteX4" fmla="*/ 2555839 w 9957816"/>
              <a:gd name="connsiteY4" fmla="*/ 0 h 18288"/>
              <a:gd name="connsiteX5" fmla="*/ 3219694 w 9957816"/>
              <a:gd name="connsiteY5" fmla="*/ 0 h 18288"/>
              <a:gd name="connsiteX6" fmla="*/ 3983126 w 9957816"/>
              <a:gd name="connsiteY6" fmla="*/ 0 h 18288"/>
              <a:gd name="connsiteX7" fmla="*/ 4348246 w 9957816"/>
              <a:gd name="connsiteY7" fmla="*/ 0 h 18288"/>
              <a:gd name="connsiteX8" fmla="*/ 4713366 w 9957816"/>
              <a:gd name="connsiteY8" fmla="*/ 0 h 18288"/>
              <a:gd name="connsiteX9" fmla="*/ 5576377 w 9957816"/>
              <a:gd name="connsiteY9" fmla="*/ 0 h 18288"/>
              <a:gd name="connsiteX10" fmla="*/ 6240231 w 9957816"/>
              <a:gd name="connsiteY10" fmla="*/ 0 h 18288"/>
              <a:gd name="connsiteX11" fmla="*/ 6605351 w 9957816"/>
              <a:gd name="connsiteY11" fmla="*/ 0 h 18288"/>
              <a:gd name="connsiteX12" fmla="*/ 7269206 w 9957816"/>
              <a:gd name="connsiteY12" fmla="*/ 0 h 18288"/>
              <a:gd name="connsiteX13" fmla="*/ 8132216 w 9957816"/>
              <a:gd name="connsiteY13" fmla="*/ 0 h 18288"/>
              <a:gd name="connsiteX14" fmla="*/ 8696493 w 9957816"/>
              <a:gd name="connsiteY14" fmla="*/ 0 h 18288"/>
              <a:gd name="connsiteX15" fmla="*/ 9260769 w 9957816"/>
              <a:gd name="connsiteY15" fmla="*/ 0 h 18288"/>
              <a:gd name="connsiteX16" fmla="*/ 9957816 w 9957816"/>
              <a:gd name="connsiteY16" fmla="*/ 0 h 18288"/>
              <a:gd name="connsiteX17" fmla="*/ 9957816 w 9957816"/>
              <a:gd name="connsiteY17" fmla="*/ 18288 h 18288"/>
              <a:gd name="connsiteX18" fmla="*/ 9293962 w 9957816"/>
              <a:gd name="connsiteY18" fmla="*/ 18288 h 18288"/>
              <a:gd name="connsiteX19" fmla="*/ 8530529 w 9957816"/>
              <a:gd name="connsiteY19" fmla="*/ 18288 h 18288"/>
              <a:gd name="connsiteX20" fmla="*/ 7767096 w 9957816"/>
              <a:gd name="connsiteY20" fmla="*/ 18288 h 18288"/>
              <a:gd name="connsiteX21" fmla="*/ 7302398 w 9957816"/>
              <a:gd name="connsiteY21" fmla="*/ 18288 h 18288"/>
              <a:gd name="connsiteX22" fmla="*/ 6439388 w 9957816"/>
              <a:gd name="connsiteY22" fmla="*/ 18288 h 18288"/>
              <a:gd name="connsiteX23" fmla="*/ 5775533 w 9957816"/>
              <a:gd name="connsiteY23" fmla="*/ 18288 h 18288"/>
              <a:gd name="connsiteX24" fmla="*/ 5410413 w 9957816"/>
              <a:gd name="connsiteY24" fmla="*/ 18288 h 18288"/>
              <a:gd name="connsiteX25" fmla="*/ 4746559 w 9957816"/>
              <a:gd name="connsiteY25" fmla="*/ 18288 h 18288"/>
              <a:gd name="connsiteX26" fmla="*/ 4182283 w 9957816"/>
              <a:gd name="connsiteY26" fmla="*/ 18288 h 18288"/>
              <a:gd name="connsiteX27" fmla="*/ 3618006 w 9957816"/>
              <a:gd name="connsiteY27" fmla="*/ 18288 h 18288"/>
              <a:gd name="connsiteX28" fmla="*/ 3053730 w 9957816"/>
              <a:gd name="connsiteY28" fmla="*/ 18288 h 18288"/>
              <a:gd name="connsiteX29" fmla="*/ 2489454 w 9957816"/>
              <a:gd name="connsiteY29" fmla="*/ 18288 h 18288"/>
              <a:gd name="connsiteX30" fmla="*/ 1726021 w 9957816"/>
              <a:gd name="connsiteY30" fmla="*/ 18288 h 18288"/>
              <a:gd name="connsiteX31" fmla="*/ 1062167 w 9957816"/>
              <a:gd name="connsiteY31" fmla="*/ 18288 h 18288"/>
              <a:gd name="connsiteX32" fmla="*/ 697047 w 9957816"/>
              <a:gd name="connsiteY32" fmla="*/ 18288 h 18288"/>
              <a:gd name="connsiteX33" fmla="*/ 0 w 9957816"/>
              <a:gd name="connsiteY33" fmla="*/ 18288 h 18288"/>
              <a:gd name="connsiteX34" fmla="*/ 0 w 9957816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9957816" h="18288" fill="none" extrusionOk="0">
                <a:moveTo>
                  <a:pt x="0" y="0"/>
                </a:moveTo>
                <a:cubicBezTo>
                  <a:pt x="258912" y="4528"/>
                  <a:pt x="602792" y="35413"/>
                  <a:pt x="863011" y="0"/>
                </a:cubicBezTo>
                <a:cubicBezTo>
                  <a:pt x="1123230" y="-35413"/>
                  <a:pt x="1110743" y="8950"/>
                  <a:pt x="1327709" y="0"/>
                </a:cubicBezTo>
                <a:cubicBezTo>
                  <a:pt x="1544675" y="-8950"/>
                  <a:pt x="1720121" y="-30004"/>
                  <a:pt x="2091141" y="0"/>
                </a:cubicBezTo>
                <a:cubicBezTo>
                  <a:pt x="2462161" y="30004"/>
                  <a:pt x="2325710" y="-22120"/>
                  <a:pt x="2555839" y="0"/>
                </a:cubicBezTo>
                <a:cubicBezTo>
                  <a:pt x="2785968" y="22120"/>
                  <a:pt x="2943172" y="14890"/>
                  <a:pt x="3219694" y="0"/>
                </a:cubicBezTo>
                <a:cubicBezTo>
                  <a:pt x="3496216" y="-14890"/>
                  <a:pt x="3789247" y="-1477"/>
                  <a:pt x="3983126" y="0"/>
                </a:cubicBezTo>
                <a:cubicBezTo>
                  <a:pt x="4177005" y="1477"/>
                  <a:pt x="4180112" y="16397"/>
                  <a:pt x="4348246" y="0"/>
                </a:cubicBezTo>
                <a:cubicBezTo>
                  <a:pt x="4516380" y="-16397"/>
                  <a:pt x="4601818" y="4117"/>
                  <a:pt x="4713366" y="0"/>
                </a:cubicBezTo>
                <a:cubicBezTo>
                  <a:pt x="4824914" y="-4117"/>
                  <a:pt x="5400642" y="663"/>
                  <a:pt x="5576377" y="0"/>
                </a:cubicBezTo>
                <a:cubicBezTo>
                  <a:pt x="5752112" y="-663"/>
                  <a:pt x="6036350" y="11452"/>
                  <a:pt x="6240231" y="0"/>
                </a:cubicBezTo>
                <a:cubicBezTo>
                  <a:pt x="6444112" y="-11452"/>
                  <a:pt x="6508667" y="-15154"/>
                  <a:pt x="6605351" y="0"/>
                </a:cubicBezTo>
                <a:cubicBezTo>
                  <a:pt x="6702035" y="15154"/>
                  <a:pt x="7096186" y="19291"/>
                  <a:pt x="7269206" y="0"/>
                </a:cubicBezTo>
                <a:cubicBezTo>
                  <a:pt x="7442227" y="-19291"/>
                  <a:pt x="7802902" y="39720"/>
                  <a:pt x="8132216" y="0"/>
                </a:cubicBezTo>
                <a:cubicBezTo>
                  <a:pt x="8461530" y="-39720"/>
                  <a:pt x="8551221" y="24341"/>
                  <a:pt x="8696493" y="0"/>
                </a:cubicBezTo>
                <a:cubicBezTo>
                  <a:pt x="8841765" y="-24341"/>
                  <a:pt x="9091257" y="15574"/>
                  <a:pt x="9260769" y="0"/>
                </a:cubicBezTo>
                <a:cubicBezTo>
                  <a:pt x="9430281" y="-15574"/>
                  <a:pt x="9809458" y="-15806"/>
                  <a:pt x="9957816" y="0"/>
                </a:cubicBezTo>
                <a:cubicBezTo>
                  <a:pt x="9958154" y="7640"/>
                  <a:pt x="9957366" y="11289"/>
                  <a:pt x="9957816" y="18288"/>
                </a:cubicBezTo>
                <a:cubicBezTo>
                  <a:pt x="9789958" y="23645"/>
                  <a:pt x="9437684" y="-10787"/>
                  <a:pt x="9293962" y="18288"/>
                </a:cubicBezTo>
                <a:cubicBezTo>
                  <a:pt x="9150240" y="47363"/>
                  <a:pt x="8858466" y="6899"/>
                  <a:pt x="8530529" y="18288"/>
                </a:cubicBezTo>
                <a:cubicBezTo>
                  <a:pt x="8202592" y="29677"/>
                  <a:pt x="8042036" y="-12845"/>
                  <a:pt x="7767096" y="18288"/>
                </a:cubicBezTo>
                <a:cubicBezTo>
                  <a:pt x="7492156" y="49421"/>
                  <a:pt x="7464764" y="38557"/>
                  <a:pt x="7302398" y="18288"/>
                </a:cubicBezTo>
                <a:cubicBezTo>
                  <a:pt x="7140032" y="-1981"/>
                  <a:pt x="6674139" y="-20177"/>
                  <a:pt x="6439388" y="18288"/>
                </a:cubicBezTo>
                <a:cubicBezTo>
                  <a:pt x="6204637" y="56753"/>
                  <a:pt x="6044763" y="2398"/>
                  <a:pt x="5775533" y="18288"/>
                </a:cubicBezTo>
                <a:cubicBezTo>
                  <a:pt x="5506303" y="34178"/>
                  <a:pt x="5528640" y="8636"/>
                  <a:pt x="5410413" y="18288"/>
                </a:cubicBezTo>
                <a:cubicBezTo>
                  <a:pt x="5292186" y="27940"/>
                  <a:pt x="4880771" y="-3659"/>
                  <a:pt x="4746559" y="18288"/>
                </a:cubicBezTo>
                <a:cubicBezTo>
                  <a:pt x="4612347" y="40235"/>
                  <a:pt x="4346390" y="46329"/>
                  <a:pt x="4182283" y="18288"/>
                </a:cubicBezTo>
                <a:cubicBezTo>
                  <a:pt x="4018176" y="-9753"/>
                  <a:pt x="3743247" y="40654"/>
                  <a:pt x="3618006" y="18288"/>
                </a:cubicBezTo>
                <a:cubicBezTo>
                  <a:pt x="3492765" y="-4078"/>
                  <a:pt x="3201495" y="15624"/>
                  <a:pt x="3053730" y="18288"/>
                </a:cubicBezTo>
                <a:cubicBezTo>
                  <a:pt x="2905965" y="20952"/>
                  <a:pt x="2770855" y="10382"/>
                  <a:pt x="2489454" y="18288"/>
                </a:cubicBezTo>
                <a:cubicBezTo>
                  <a:pt x="2208053" y="26194"/>
                  <a:pt x="1999579" y="12705"/>
                  <a:pt x="1726021" y="18288"/>
                </a:cubicBezTo>
                <a:cubicBezTo>
                  <a:pt x="1452463" y="23871"/>
                  <a:pt x="1261725" y="2423"/>
                  <a:pt x="1062167" y="18288"/>
                </a:cubicBezTo>
                <a:cubicBezTo>
                  <a:pt x="862609" y="34153"/>
                  <a:pt x="828837" y="34680"/>
                  <a:pt x="697047" y="18288"/>
                </a:cubicBezTo>
                <a:cubicBezTo>
                  <a:pt x="565257" y="1896"/>
                  <a:pt x="290333" y="-12656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9957816" h="18288" stroke="0" extrusionOk="0">
                <a:moveTo>
                  <a:pt x="0" y="0"/>
                </a:moveTo>
                <a:cubicBezTo>
                  <a:pt x="239894" y="-13568"/>
                  <a:pt x="444306" y="20490"/>
                  <a:pt x="564276" y="0"/>
                </a:cubicBezTo>
                <a:cubicBezTo>
                  <a:pt x="684246" y="-20490"/>
                  <a:pt x="829702" y="-16311"/>
                  <a:pt x="929396" y="0"/>
                </a:cubicBezTo>
                <a:cubicBezTo>
                  <a:pt x="1029090" y="16311"/>
                  <a:pt x="1434080" y="4599"/>
                  <a:pt x="1792407" y="0"/>
                </a:cubicBezTo>
                <a:cubicBezTo>
                  <a:pt x="2150734" y="-4599"/>
                  <a:pt x="2230922" y="-3217"/>
                  <a:pt x="2356683" y="0"/>
                </a:cubicBezTo>
                <a:cubicBezTo>
                  <a:pt x="2482444" y="3217"/>
                  <a:pt x="2727176" y="10118"/>
                  <a:pt x="2920959" y="0"/>
                </a:cubicBezTo>
                <a:cubicBezTo>
                  <a:pt x="3114742" y="-10118"/>
                  <a:pt x="3583268" y="6126"/>
                  <a:pt x="3783970" y="0"/>
                </a:cubicBezTo>
                <a:cubicBezTo>
                  <a:pt x="3984672" y="-6126"/>
                  <a:pt x="4119530" y="12121"/>
                  <a:pt x="4248668" y="0"/>
                </a:cubicBezTo>
                <a:cubicBezTo>
                  <a:pt x="4377806" y="-12121"/>
                  <a:pt x="4830370" y="39306"/>
                  <a:pt x="5111679" y="0"/>
                </a:cubicBezTo>
                <a:cubicBezTo>
                  <a:pt x="5392988" y="-39306"/>
                  <a:pt x="5595981" y="-37432"/>
                  <a:pt x="5974690" y="0"/>
                </a:cubicBezTo>
                <a:cubicBezTo>
                  <a:pt x="6353399" y="37432"/>
                  <a:pt x="6382398" y="-32218"/>
                  <a:pt x="6638544" y="0"/>
                </a:cubicBezTo>
                <a:cubicBezTo>
                  <a:pt x="6894690" y="32218"/>
                  <a:pt x="7107197" y="-8479"/>
                  <a:pt x="7501555" y="0"/>
                </a:cubicBezTo>
                <a:cubicBezTo>
                  <a:pt x="7895913" y="8479"/>
                  <a:pt x="7913370" y="-2556"/>
                  <a:pt x="8065831" y="0"/>
                </a:cubicBezTo>
                <a:cubicBezTo>
                  <a:pt x="8218292" y="2556"/>
                  <a:pt x="8391465" y="4509"/>
                  <a:pt x="8630107" y="0"/>
                </a:cubicBezTo>
                <a:cubicBezTo>
                  <a:pt x="8868749" y="-4509"/>
                  <a:pt x="9078381" y="-9348"/>
                  <a:pt x="9393540" y="0"/>
                </a:cubicBezTo>
                <a:cubicBezTo>
                  <a:pt x="9708699" y="9348"/>
                  <a:pt x="9789190" y="-16759"/>
                  <a:pt x="9957816" y="0"/>
                </a:cubicBezTo>
                <a:cubicBezTo>
                  <a:pt x="9957941" y="4395"/>
                  <a:pt x="9957741" y="9776"/>
                  <a:pt x="9957816" y="18288"/>
                </a:cubicBezTo>
                <a:cubicBezTo>
                  <a:pt x="9649812" y="40651"/>
                  <a:pt x="9486007" y="41594"/>
                  <a:pt x="9194383" y="18288"/>
                </a:cubicBezTo>
                <a:cubicBezTo>
                  <a:pt x="8902759" y="-5018"/>
                  <a:pt x="8744094" y="43814"/>
                  <a:pt x="8530529" y="18288"/>
                </a:cubicBezTo>
                <a:cubicBezTo>
                  <a:pt x="8316964" y="-7238"/>
                  <a:pt x="8282371" y="24093"/>
                  <a:pt x="8165409" y="18288"/>
                </a:cubicBezTo>
                <a:cubicBezTo>
                  <a:pt x="8048447" y="12483"/>
                  <a:pt x="7851788" y="12040"/>
                  <a:pt x="7700711" y="18288"/>
                </a:cubicBezTo>
                <a:cubicBezTo>
                  <a:pt x="7549634" y="24536"/>
                  <a:pt x="7127225" y="27915"/>
                  <a:pt x="6837700" y="18288"/>
                </a:cubicBezTo>
                <a:cubicBezTo>
                  <a:pt x="6548175" y="8661"/>
                  <a:pt x="6330711" y="50037"/>
                  <a:pt x="6173846" y="18288"/>
                </a:cubicBezTo>
                <a:cubicBezTo>
                  <a:pt x="6016981" y="-13461"/>
                  <a:pt x="5930031" y="15985"/>
                  <a:pt x="5709148" y="18288"/>
                </a:cubicBezTo>
                <a:cubicBezTo>
                  <a:pt x="5488265" y="20591"/>
                  <a:pt x="5372997" y="43097"/>
                  <a:pt x="5045293" y="18288"/>
                </a:cubicBezTo>
                <a:cubicBezTo>
                  <a:pt x="4717590" y="-6521"/>
                  <a:pt x="4829875" y="6803"/>
                  <a:pt x="4680174" y="18288"/>
                </a:cubicBezTo>
                <a:cubicBezTo>
                  <a:pt x="4530473" y="29773"/>
                  <a:pt x="4441300" y="27030"/>
                  <a:pt x="4315054" y="18288"/>
                </a:cubicBezTo>
                <a:cubicBezTo>
                  <a:pt x="4188808" y="9546"/>
                  <a:pt x="3846162" y="4446"/>
                  <a:pt x="3651199" y="18288"/>
                </a:cubicBezTo>
                <a:cubicBezTo>
                  <a:pt x="3456236" y="32130"/>
                  <a:pt x="3412656" y="-1324"/>
                  <a:pt x="3186501" y="18288"/>
                </a:cubicBezTo>
                <a:cubicBezTo>
                  <a:pt x="2960346" y="37900"/>
                  <a:pt x="2783091" y="19872"/>
                  <a:pt x="2423069" y="18288"/>
                </a:cubicBezTo>
                <a:cubicBezTo>
                  <a:pt x="2063047" y="16704"/>
                  <a:pt x="2066062" y="18692"/>
                  <a:pt x="1958370" y="18288"/>
                </a:cubicBezTo>
                <a:cubicBezTo>
                  <a:pt x="1850678" y="17884"/>
                  <a:pt x="1403255" y="47471"/>
                  <a:pt x="1194938" y="18288"/>
                </a:cubicBezTo>
                <a:cubicBezTo>
                  <a:pt x="986621" y="-10895"/>
                  <a:pt x="986435" y="4670"/>
                  <a:pt x="829818" y="18288"/>
                </a:cubicBezTo>
                <a:cubicBezTo>
                  <a:pt x="673201" y="31906"/>
                  <a:pt x="178831" y="-2639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D0D3A-E7DB-4110-BA22-B0B86A1843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718" y="2406650"/>
            <a:ext cx="9952565" cy="3697816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11: </a:t>
            </a:r>
            <a:r>
              <a:rPr lang="en-US" sz="1100" dirty="0" err="1">
                <a:solidFill>
                  <a:schemeClr val="bg1"/>
                </a:solidFill>
              </a:rPr>
              <a:t>geen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bronvermelding</a:t>
            </a:r>
            <a:endParaRPr lang="en-US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12: </a:t>
            </a:r>
            <a:r>
              <a:rPr lang="en-US" sz="1100" dirty="0" err="1">
                <a:solidFill>
                  <a:schemeClr val="bg1"/>
                </a:solidFill>
              </a:rPr>
              <a:t>geen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bronvermelding</a:t>
            </a:r>
            <a:endParaRPr lang="en-US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13: </a:t>
            </a:r>
            <a:r>
              <a:rPr lang="en-US" sz="1100" dirty="0" err="1">
                <a:solidFill>
                  <a:schemeClr val="bg1"/>
                </a:solidFill>
              </a:rPr>
              <a:t>geen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bronvermelding</a:t>
            </a:r>
            <a:endParaRPr lang="en-US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14: </a:t>
            </a:r>
            <a:r>
              <a:rPr lang="en-US" sz="1100" dirty="0" err="1">
                <a:solidFill>
                  <a:schemeClr val="bg1"/>
                </a:solidFill>
              </a:rPr>
              <a:t>bron</a:t>
            </a:r>
            <a:r>
              <a:rPr lang="en-US" sz="1100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sz="1100" dirty="0">
                <a:ea typeface="+mn-lt"/>
                <a:cs typeface="+mn-lt"/>
                <a:hlinkClick r:id="rId2"/>
              </a:rPr>
              <a:t>(25) Pinterest</a:t>
            </a: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15: </a:t>
            </a:r>
            <a:r>
              <a:rPr lang="en-US" sz="1100" dirty="0" err="1">
                <a:solidFill>
                  <a:schemeClr val="bg1"/>
                </a:solidFill>
              </a:rPr>
              <a:t>bron</a:t>
            </a:r>
            <a:r>
              <a:rPr lang="en-US" sz="1100" dirty="0">
                <a:solidFill>
                  <a:schemeClr val="bg1"/>
                </a:solidFill>
                <a:ea typeface="+mn-lt"/>
                <a:cs typeface="+mn-lt"/>
              </a:rPr>
              <a:t> </a:t>
            </a:r>
            <a:r>
              <a:rPr lang="en-US" sz="1100" dirty="0">
                <a:ea typeface="+mn-lt"/>
                <a:cs typeface="+mn-lt"/>
                <a:hlinkClick r:id="rId3"/>
              </a:rPr>
              <a:t>the empire needs you darth vader - Bing images</a:t>
            </a: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16:</a:t>
            </a: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 </a:t>
            </a:r>
            <a:r>
              <a:rPr lang="en-US" sz="1100" dirty="0">
                <a:ea typeface="+mn-lt"/>
                <a:cs typeface="+mn-lt"/>
              </a:rPr>
              <a:t>https://www.smartschool.be/ </a:t>
            </a:r>
          </a:p>
          <a:p>
            <a:pPr>
              <a:lnSpc>
                <a:spcPct val="100000"/>
              </a:lnSpc>
            </a:pPr>
            <a:r>
              <a:rPr lang="en-US" sz="1100" dirty="0">
                <a:ea typeface="+mn-lt"/>
                <a:cs typeface="+mn-lt"/>
              </a:rPr>
              <a:t> </a:t>
            </a:r>
            <a:r>
              <a:rPr lang="en-US" sz="1100" dirty="0">
                <a:ea typeface="+mn-lt"/>
                <a:cs typeface="+mn-lt"/>
                <a:hlinkClick r:id="rId4"/>
              </a:rPr>
              <a:t>https://www.scoodle.be/login</a:t>
            </a:r>
            <a:endParaRPr lang="en-US" sz="11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ea typeface="+mn-lt"/>
                <a:cs typeface="+mn-lt"/>
              </a:rPr>
              <a:t> </a:t>
            </a:r>
            <a:r>
              <a:rPr lang="en-US" sz="1100" dirty="0">
                <a:ea typeface="+mn-lt"/>
                <a:cs typeface="+mn-lt"/>
                <a:hlinkClick r:id="rId5"/>
              </a:rPr>
              <a:t>https://onderwijs.hetarchief.be/</a:t>
            </a:r>
            <a:endParaRPr lang="en-US" sz="11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ea typeface="+mn-lt"/>
                <a:cs typeface="+mn-lt"/>
              </a:rPr>
              <a:t>  </a:t>
            </a:r>
            <a:r>
              <a:rPr lang="en-US" sz="1100" dirty="0">
                <a:ea typeface="+mn-lt"/>
                <a:cs typeface="+mn-lt"/>
                <a:hlinkClick r:id="rId6"/>
              </a:rPr>
              <a:t>https://www.klascement.net/</a:t>
            </a:r>
            <a:endParaRPr lang="en-US" sz="11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ea typeface="+mn-lt"/>
                <a:cs typeface="+mn-lt"/>
              </a:rPr>
              <a:t> </a:t>
            </a:r>
            <a:r>
              <a:rPr lang="en-US" sz="1100" dirty="0">
                <a:ea typeface="+mn-lt"/>
                <a:cs typeface="+mn-lt"/>
                <a:hlinkClick r:id="rId7"/>
              </a:rPr>
              <a:t>https://www.microsoft.com/nl-be/microsoft-teams/log-in</a:t>
            </a:r>
            <a:r>
              <a:rPr lang="en-US" sz="1100" dirty="0">
                <a:ea typeface="+mn-lt"/>
                <a:cs typeface="+mn-lt"/>
              </a:rPr>
              <a:t> </a:t>
            </a:r>
            <a:endParaRPr lang="en-US" sz="11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ea typeface="+mn-lt"/>
                <a:cs typeface="+mn-lt"/>
                <a:hlinkClick r:id="rId8"/>
              </a:rPr>
              <a:t>https://edu.google.com/intl/ALL_nl/ </a:t>
            </a:r>
            <a:r>
              <a:rPr lang="en-US" sz="1100" dirty="0">
                <a:ea typeface="+mn-lt"/>
                <a:cs typeface="+mn-lt"/>
              </a:rPr>
              <a:t> </a:t>
            </a:r>
            <a:endParaRPr lang="en-US" sz="1100">
              <a:ea typeface="+mn-lt"/>
              <a:cs typeface="+mn-lt"/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ea typeface="+mn-lt"/>
                <a:cs typeface="+mn-lt"/>
                <a:hlinkClick r:id="rId9"/>
              </a:rPr>
              <a:t>https://www.questi.com/benl/online-platform-voor-het-onderwijs/home/</a:t>
            </a:r>
            <a:r>
              <a:rPr lang="en-US" sz="1100" dirty="0">
                <a:ea typeface="+mn-lt"/>
                <a:cs typeface="+mn-lt"/>
              </a:rPr>
              <a:t> </a:t>
            </a:r>
            <a:r>
              <a:rPr lang="en-US" sz="1100" dirty="0">
                <a:ea typeface="+mn-lt"/>
                <a:cs typeface="+mn-lt"/>
                <a:hlinkClick r:id="rId10"/>
              </a:rPr>
              <a:t>https://padlet.com/</a:t>
            </a:r>
            <a:r>
              <a:rPr lang="en-US" sz="1100" dirty="0">
                <a:ea typeface="+mn-lt"/>
                <a:cs typeface="+mn-lt"/>
              </a:rPr>
              <a:t> </a:t>
            </a:r>
            <a:endParaRPr lang="en-US" sz="1100">
              <a:solidFill>
                <a:srgbClr val="000000"/>
              </a:solidFill>
            </a:endParaRPr>
          </a:p>
          <a:p>
            <a:pPr lvl="1">
              <a:lnSpc>
                <a:spcPct val="100000"/>
              </a:lnSpc>
            </a:pPr>
            <a:endParaRPr lang="en-US" sz="7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17: </a:t>
            </a:r>
            <a:r>
              <a:rPr lang="en-US" sz="1100" dirty="0" err="1">
                <a:solidFill>
                  <a:schemeClr val="bg1"/>
                </a:solidFill>
              </a:rPr>
              <a:t>geen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bronvermelding</a:t>
            </a:r>
            <a:endParaRPr lang="en-US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18: bron</a:t>
            </a:r>
            <a:r>
              <a:rPr lang="en-US" sz="1100" dirty="0">
                <a:ea typeface="+mn-lt"/>
                <a:cs typeface="+mn-lt"/>
              </a:rPr>
              <a:t>https://www.freepik.com/</a:t>
            </a: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19: </a:t>
            </a:r>
            <a:r>
              <a:rPr lang="en-US" sz="1100" dirty="0" err="1">
                <a:solidFill>
                  <a:schemeClr val="bg1"/>
                </a:solidFill>
              </a:rPr>
              <a:t>geen</a:t>
            </a:r>
            <a:r>
              <a:rPr lang="en-US" sz="11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bronvermelding</a:t>
            </a:r>
            <a:endParaRPr lang="en-US" sz="11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20: bron</a:t>
            </a:r>
            <a:r>
              <a:rPr lang="en-US" sz="1100" dirty="0">
                <a:ea typeface="+mn-lt"/>
                <a:cs typeface="+mn-lt"/>
              </a:rPr>
              <a:t>https://www.freepik.com/</a:t>
            </a:r>
          </a:p>
          <a:p>
            <a:pPr>
              <a:lnSpc>
                <a:spcPct val="100000"/>
              </a:lnSpc>
            </a:pPr>
            <a:r>
              <a:rPr lang="en-US" sz="1100" dirty="0">
                <a:solidFill>
                  <a:schemeClr val="bg1"/>
                </a:solidFill>
              </a:rPr>
              <a:t>Slide 21: bron</a:t>
            </a:r>
            <a:r>
              <a:rPr lang="en-US" sz="1100" dirty="0">
                <a:ea typeface="+mn-lt"/>
                <a:cs typeface="+mn-lt"/>
              </a:rPr>
              <a:t>https://www.freepik.com/</a:t>
            </a:r>
          </a:p>
          <a:p>
            <a:pPr>
              <a:lnSpc>
                <a:spcPct val="100000"/>
              </a:lnSpc>
            </a:pPr>
            <a:endParaRPr 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522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rgbClr val="AA92CB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09C434-73A0-410B-82B2-1DD24959B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600">
                <a:solidFill>
                  <a:schemeClr val="bg1"/>
                </a:solidFill>
              </a:rPr>
              <a:t>Wat Kunnen we Doen om onszelf te beschermen..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32A78-C6CA-4831-9338-CFCC8B6C3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Houd </a:t>
            </a:r>
            <a:r>
              <a:rPr lang="en-US" err="1"/>
              <a:t>afstand</a:t>
            </a:r>
            <a:r>
              <a:rPr lang="en-US"/>
              <a:t> </a:t>
            </a:r>
            <a:r>
              <a:rPr lang="en-US" err="1"/>
              <a:t>waar</a:t>
            </a:r>
            <a:r>
              <a:rPr lang="en-US"/>
              <a:t> </a:t>
            </a:r>
            <a:r>
              <a:rPr lang="en-US" err="1"/>
              <a:t>mogelijk</a:t>
            </a:r>
            <a:r>
              <a:rPr lang="en-US"/>
              <a:t>, </a:t>
            </a:r>
            <a:r>
              <a:rPr lang="en-US" err="1"/>
              <a:t>liefst</a:t>
            </a:r>
            <a:r>
              <a:rPr lang="en-US"/>
              <a:t> 1,5 meter</a:t>
            </a:r>
          </a:p>
          <a:p>
            <a:r>
              <a:rPr lang="en-US" err="1"/>
              <a:t>Gebruik</a:t>
            </a:r>
            <a:r>
              <a:rPr lang="en-US"/>
              <a:t> </a:t>
            </a:r>
            <a:r>
              <a:rPr lang="en-US" err="1"/>
              <a:t>een</a:t>
            </a:r>
            <a:r>
              <a:rPr lang="en-US"/>
              <a:t> </a:t>
            </a:r>
            <a:r>
              <a:rPr lang="en-US" err="1"/>
              <a:t>Mondkapje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 </a:t>
            </a:r>
            <a:r>
              <a:rPr lang="en-US" err="1"/>
              <a:t>vervang</a:t>
            </a:r>
            <a:r>
              <a:rPr lang="en-US"/>
              <a:t> </a:t>
            </a:r>
            <a:r>
              <a:rPr lang="en-US" err="1"/>
              <a:t>dit</a:t>
            </a:r>
            <a:r>
              <a:rPr lang="en-US"/>
              <a:t> </a:t>
            </a:r>
            <a:r>
              <a:rPr lang="en-US" err="1"/>
              <a:t>regelmatig</a:t>
            </a:r>
            <a:endParaRPr lang="en-US"/>
          </a:p>
          <a:p>
            <a:r>
              <a:rPr lang="en-US" err="1"/>
              <a:t>Ontsmet</a:t>
            </a:r>
            <a:r>
              <a:rPr lang="en-US"/>
              <a:t> </a:t>
            </a:r>
            <a:r>
              <a:rPr lang="en-US" err="1"/>
              <a:t>uw</a:t>
            </a:r>
            <a:r>
              <a:rPr lang="en-US"/>
              <a:t> </a:t>
            </a:r>
            <a:r>
              <a:rPr lang="en-US" err="1"/>
              <a:t>handen</a:t>
            </a:r>
            <a:r>
              <a:rPr lang="en-US"/>
              <a:t> </a:t>
            </a:r>
            <a:r>
              <a:rPr lang="en-US" err="1"/>
              <a:t>regelmatig</a:t>
            </a:r>
          </a:p>
          <a:p>
            <a:r>
              <a:rPr lang="en-US"/>
              <a:t>Denk </a:t>
            </a:r>
            <a:r>
              <a:rPr lang="en-US" err="1"/>
              <a:t>aan</a:t>
            </a:r>
            <a:r>
              <a:rPr lang="en-US"/>
              <a:t> </a:t>
            </a:r>
            <a:r>
              <a:rPr lang="en-US" err="1"/>
              <a:t>kwetsbare</a:t>
            </a:r>
            <a:r>
              <a:rPr lang="en-US"/>
              <a:t> </a:t>
            </a:r>
            <a:r>
              <a:rPr lang="en-US" err="1"/>
              <a:t>mensen</a:t>
            </a:r>
          </a:p>
          <a:p>
            <a:r>
              <a:rPr lang="en-US" err="1"/>
              <a:t>Beperk</a:t>
            </a:r>
            <a:r>
              <a:rPr lang="en-US"/>
              <a:t> je </a:t>
            </a:r>
            <a:r>
              <a:rPr lang="en-US" err="1"/>
              <a:t>contacten</a:t>
            </a:r>
          </a:p>
          <a:p>
            <a:r>
              <a:rPr lang="en-US"/>
              <a:t>Doe </a:t>
            </a:r>
            <a:r>
              <a:rPr lang="en-US" err="1"/>
              <a:t>activiteiten</a:t>
            </a:r>
            <a:r>
              <a:rPr lang="en-US"/>
              <a:t> </a:t>
            </a:r>
            <a:r>
              <a:rPr lang="en-US" err="1"/>
              <a:t>zoveel</a:t>
            </a:r>
            <a:r>
              <a:rPr lang="en-US"/>
              <a:t> </a:t>
            </a:r>
            <a:r>
              <a:rPr lang="en-US" err="1"/>
              <a:t>mogelijk</a:t>
            </a:r>
            <a:r>
              <a:rPr lang="en-US"/>
              <a:t> </a:t>
            </a:r>
            <a:r>
              <a:rPr lang="en-US" err="1"/>
              <a:t>buitenshuis</a:t>
            </a:r>
          </a:p>
          <a:p>
            <a:r>
              <a:rPr lang="en-US" err="1"/>
              <a:t>Volg</a:t>
            </a:r>
            <a:r>
              <a:rPr lang="en-US"/>
              <a:t> de regels </a:t>
            </a:r>
            <a:r>
              <a:rPr lang="en-US" err="1"/>
              <a:t>voor</a:t>
            </a:r>
            <a:r>
              <a:rPr lang="en-US"/>
              <a:t> </a:t>
            </a:r>
            <a:r>
              <a:rPr lang="en-US" err="1"/>
              <a:t>bijeenkomsten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271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3C93DEBC-E28F-485E-867B-F0835B825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6" y="378587"/>
            <a:ext cx="11446666" cy="58031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CE2A7A-CBDB-4A33-BA30-F318BD5217CA}"/>
              </a:ext>
            </a:extLst>
          </p:cNvPr>
          <p:cNvSpPr txBox="1"/>
          <p:nvPr/>
        </p:nvSpPr>
        <p:spPr>
          <a:xfrm>
            <a:off x="10141742" y="3939063"/>
            <a:ext cx="52863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034705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CAB33-A2D1-4A13-BD2C-04E20F0CC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Enkele</a:t>
            </a:r>
            <a:r>
              <a:rPr lang="en-US"/>
              <a:t> </a:t>
            </a:r>
            <a:r>
              <a:rPr lang="en-US" err="1"/>
              <a:t>Cijfers</a:t>
            </a:r>
            <a:r>
              <a:rPr lang="en-US"/>
              <a:t>...</a:t>
            </a:r>
          </a:p>
        </p:txBody>
      </p:sp>
      <p:pic>
        <p:nvPicPr>
          <p:cNvPr id="4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9F3352B9-231B-4297-83A6-2BF994B529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1544" y="1965102"/>
            <a:ext cx="10464163" cy="4716304"/>
          </a:xfrm>
        </p:spPr>
      </p:pic>
    </p:spTree>
    <p:extLst>
      <p:ext uri="{BB962C8B-B14F-4D97-AF65-F5344CB8AC3E}">
        <p14:creationId xmlns:p14="http://schemas.microsoft.com/office/powerpoint/2010/main" val="2926288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15EA0-FEFB-4687-896D-059289980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Impact op </a:t>
            </a:r>
            <a:r>
              <a:rPr lang="en-US" err="1"/>
              <a:t>leerlingen</a:t>
            </a:r>
            <a:r>
              <a:rPr lang="en-US"/>
              <a:t> – </a:t>
            </a:r>
            <a:r>
              <a:rPr lang="en-US" err="1"/>
              <a:t>korte</a:t>
            </a:r>
            <a:r>
              <a:rPr lang="en-US"/>
              <a:t> </a:t>
            </a:r>
            <a:r>
              <a:rPr lang="en-US" err="1"/>
              <a:t>termijn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20A15-D438-4A37-B801-EB2E486C9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 err="1"/>
              <a:t>Verstoorde</a:t>
            </a:r>
            <a:r>
              <a:rPr lang="en-US" dirty="0"/>
              <a:t> </a:t>
            </a:r>
            <a:r>
              <a:rPr lang="en-US" dirty="0" err="1"/>
              <a:t>leercurve</a:t>
            </a:r>
            <a:r>
              <a:rPr lang="en-US" dirty="0"/>
              <a:t>, maw </a:t>
            </a:r>
            <a:r>
              <a:rPr lang="en-US" dirty="0" err="1"/>
              <a:t>achterstand</a:t>
            </a:r>
            <a:r>
              <a:rPr lang="en-US" dirty="0"/>
              <a:t> in </a:t>
            </a:r>
            <a:r>
              <a:rPr lang="en-US" dirty="0" err="1"/>
              <a:t>leerpatroon</a:t>
            </a:r>
            <a:r>
              <a:rPr lang="en-US" dirty="0"/>
              <a:t> op </a:t>
            </a:r>
            <a:r>
              <a:rPr lang="en-US" dirty="0" err="1"/>
              <a:t>vlak</a:t>
            </a:r>
            <a:r>
              <a:rPr lang="en-US" dirty="0"/>
              <a:t> van </a:t>
            </a:r>
            <a:r>
              <a:rPr lang="en-US" dirty="0" err="1"/>
              <a:t>theoretische</a:t>
            </a:r>
            <a:r>
              <a:rPr lang="en-US" dirty="0"/>
              <a:t> </a:t>
            </a:r>
            <a:r>
              <a:rPr lang="en-US" dirty="0" err="1"/>
              <a:t>kennis</a:t>
            </a:r>
            <a:endParaRPr lang="en-US" dirty="0"/>
          </a:p>
          <a:p>
            <a:r>
              <a:rPr lang="en-US" dirty="0" err="1"/>
              <a:t>Zwakkere</a:t>
            </a:r>
            <a:r>
              <a:rPr lang="en-US" dirty="0"/>
              <a:t> </a:t>
            </a:r>
            <a:r>
              <a:rPr lang="en-US" dirty="0" err="1"/>
              <a:t>leerlingen</a:t>
            </a:r>
            <a:r>
              <a:rPr lang="en-US" dirty="0"/>
              <a:t> </a:t>
            </a:r>
            <a:r>
              <a:rPr lang="en-US" dirty="0" err="1"/>
              <a:t>krijgen</a:t>
            </a:r>
            <a:r>
              <a:rPr lang="en-US" dirty="0"/>
              <a:t> </a:t>
            </a:r>
            <a:r>
              <a:rPr lang="en-US" dirty="0" err="1"/>
              <a:t>nog</a:t>
            </a:r>
            <a:r>
              <a:rPr lang="en-US" dirty="0"/>
              <a:t> </a:t>
            </a:r>
            <a:r>
              <a:rPr lang="en-US" dirty="0" err="1"/>
              <a:t>grotere</a:t>
            </a:r>
            <a:r>
              <a:rPr lang="en-US" dirty="0"/>
              <a:t> </a:t>
            </a:r>
            <a:r>
              <a:rPr lang="en-US" dirty="0" err="1"/>
              <a:t>achterstand</a:t>
            </a:r>
            <a:r>
              <a:rPr lang="en-US" dirty="0"/>
              <a:t>, </a:t>
            </a:r>
            <a:r>
              <a:rPr lang="en-US" dirty="0" err="1"/>
              <a:t>slechts</a:t>
            </a:r>
            <a:r>
              <a:rPr lang="en-US" dirty="0"/>
              <a:t> </a:t>
            </a:r>
            <a:r>
              <a:rPr lang="en-US" dirty="0" err="1"/>
              <a:t>enkele</a:t>
            </a:r>
            <a:r>
              <a:rPr lang="en-US" dirty="0"/>
              <a:t> </a:t>
            </a:r>
            <a:r>
              <a:rPr lang="en-US" dirty="0" err="1"/>
              <a:t>behouden</a:t>
            </a:r>
            <a:r>
              <a:rPr lang="en-US" dirty="0"/>
              <a:t> het </a:t>
            </a:r>
            <a:r>
              <a:rPr lang="en-US" dirty="0" err="1"/>
              <a:t>vooropgestelde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r>
              <a:rPr lang="en-US" dirty="0" err="1"/>
              <a:t>Beperkte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contacten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</a:t>
            </a:r>
            <a:r>
              <a:rPr lang="en-US" dirty="0" err="1"/>
              <a:t>klasgenoten</a:t>
            </a:r>
            <a:r>
              <a:rPr lang="en-US" dirty="0"/>
              <a:t> </a:t>
            </a:r>
            <a:r>
              <a:rPr lang="en-US" dirty="0" err="1"/>
              <a:t>zorgt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 </a:t>
            </a:r>
            <a:r>
              <a:rPr lang="en-US" dirty="0" err="1"/>
              <a:t>achterstand</a:t>
            </a:r>
            <a:r>
              <a:rPr lang="en-US" dirty="0"/>
              <a:t> in </a:t>
            </a:r>
            <a:r>
              <a:rPr lang="en-US" dirty="0" err="1"/>
              <a:t>comminicatievaardigheden</a:t>
            </a:r>
            <a:endParaRPr lang="en-US" dirty="0"/>
          </a:p>
          <a:p>
            <a:r>
              <a:rPr lang="en-US" dirty="0"/>
              <a:t>Voor de </a:t>
            </a:r>
            <a:r>
              <a:rPr lang="en-US" dirty="0" err="1"/>
              <a:t>praktijkvakken</a:t>
            </a:r>
            <a:r>
              <a:rPr lang="en-US" dirty="0"/>
              <a:t> </a:t>
            </a:r>
            <a:r>
              <a:rPr lang="en-US" dirty="0" err="1"/>
              <a:t>zorgt</a:t>
            </a:r>
            <a:r>
              <a:rPr lang="en-US" dirty="0"/>
              <a:t> </a:t>
            </a:r>
            <a:r>
              <a:rPr lang="en-US" dirty="0" err="1"/>
              <a:t>dit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beperkte</a:t>
            </a:r>
            <a:r>
              <a:rPr lang="en-US" dirty="0"/>
              <a:t> </a:t>
            </a:r>
            <a:r>
              <a:rPr lang="en-US" dirty="0" err="1"/>
              <a:t>kennis</a:t>
            </a:r>
            <a:r>
              <a:rPr lang="en-US" dirty="0"/>
              <a:t> in </a:t>
            </a:r>
            <a:r>
              <a:rPr lang="en-US" dirty="0" err="1"/>
              <a:t>handelingen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ervaring</a:t>
            </a:r>
            <a:r>
              <a:rPr lang="en-US" dirty="0"/>
              <a:t>.</a:t>
            </a:r>
          </a:p>
          <a:p>
            <a:r>
              <a:rPr lang="en-US" dirty="0" err="1"/>
              <a:t>Vertrouwensband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</a:t>
            </a:r>
            <a:r>
              <a:rPr lang="en-US" dirty="0" err="1"/>
              <a:t>leerling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leerkracht</a:t>
            </a:r>
            <a:r>
              <a:rPr lang="en-US" dirty="0"/>
              <a:t> </a:t>
            </a:r>
            <a:r>
              <a:rPr lang="en-US" dirty="0" err="1"/>
              <a:t>gaat</a:t>
            </a:r>
            <a:r>
              <a:rPr lang="en-US" dirty="0"/>
              <a:t> </a:t>
            </a:r>
            <a:r>
              <a:rPr lang="en-US" dirty="0" err="1"/>
              <a:t>verloren</a:t>
            </a:r>
          </a:p>
          <a:p>
            <a:r>
              <a:rPr lang="en-US" dirty="0"/>
              <a:t>Enz...</a:t>
            </a:r>
          </a:p>
          <a:p>
            <a:pPr marL="457200" lvl="1" indent="0">
              <a:buNone/>
            </a:pPr>
            <a:r>
              <a:rPr lang="en-US" b="1" dirty="0"/>
              <a:t>In </a:t>
            </a:r>
            <a:r>
              <a:rPr lang="en-US" b="1" dirty="0" err="1"/>
              <a:t>bijna</a:t>
            </a:r>
            <a:r>
              <a:rPr lang="en-US" b="1" dirty="0"/>
              <a:t> alle </a:t>
            </a:r>
            <a:r>
              <a:rPr lang="en-US" b="1" dirty="0" err="1"/>
              <a:t>Europese</a:t>
            </a:r>
            <a:r>
              <a:rPr lang="en-US" b="1" dirty="0"/>
              <a:t> </a:t>
            </a:r>
            <a:r>
              <a:rPr lang="en-US" b="1" dirty="0" err="1"/>
              <a:t>landen</a:t>
            </a:r>
            <a:r>
              <a:rPr lang="en-US" b="1" dirty="0"/>
              <a:t> </a:t>
            </a:r>
            <a:r>
              <a:rPr lang="en-US" b="1" dirty="0" err="1"/>
              <a:t>kan</a:t>
            </a:r>
            <a:r>
              <a:rPr lang="en-US" b="1" dirty="0"/>
              <a:t> </a:t>
            </a:r>
            <a:r>
              <a:rPr lang="en-US" b="1" dirty="0" err="1"/>
              <a:t>deze</a:t>
            </a:r>
            <a:r>
              <a:rPr lang="en-US" b="1" dirty="0"/>
              <a:t> </a:t>
            </a:r>
            <a:r>
              <a:rPr lang="en-US" b="1" dirty="0" err="1"/>
              <a:t>algemene</a:t>
            </a:r>
            <a:r>
              <a:rPr lang="en-US" b="1" dirty="0"/>
              <a:t> </a:t>
            </a:r>
            <a:r>
              <a:rPr lang="en-US" b="1" dirty="0" err="1"/>
              <a:t>vormingsachterstand</a:t>
            </a:r>
            <a:r>
              <a:rPr lang="en-US" b="1" dirty="0"/>
              <a:t> </a:t>
            </a:r>
            <a:r>
              <a:rPr lang="en-US" b="1" dirty="0" err="1"/>
              <a:t>gemeten</a:t>
            </a:r>
            <a:r>
              <a:rPr lang="en-US" b="1" dirty="0"/>
              <a:t> </a:t>
            </a:r>
            <a:r>
              <a:rPr lang="en-US" b="1" dirty="0" err="1"/>
              <a:t>worden</a:t>
            </a:r>
            <a:r>
              <a:rPr lang="en-US" b="1" dirty="0"/>
              <a:t> door </a:t>
            </a:r>
            <a:r>
              <a:rPr lang="en-US" b="1" dirty="0" err="1"/>
              <a:t>gebruik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maken</a:t>
            </a:r>
            <a:r>
              <a:rPr lang="en-US" b="1" dirty="0"/>
              <a:t> van </a:t>
            </a:r>
            <a:r>
              <a:rPr lang="en-US" b="1" dirty="0" err="1"/>
              <a:t>een</a:t>
            </a:r>
            <a:r>
              <a:rPr lang="en-US" b="1" dirty="0"/>
              <a:t> </a:t>
            </a:r>
            <a:r>
              <a:rPr lang="en-US" b="1" dirty="0" err="1"/>
              <a:t>staatsexamen</a:t>
            </a:r>
            <a:r>
              <a:rPr lang="en-US" b="1" dirty="0"/>
              <a:t>, </a:t>
            </a:r>
            <a:r>
              <a:rPr lang="en-US" b="1" dirty="0" err="1"/>
              <a:t>spijtig</a:t>
            </a:r>
            <a:r>
              <a:rPr lang="en-US" b="1" dirty="0"/>
              <a:t> </a:t>
            </a:r>
            <a:r>
              <a:rPr lang="en-US" b="1" dirty="0" err="1"/>
              <a:t>genoeg</a:t>
            </a:r>
            <a:r>
              <a:rPr lang="en-US" b="1" dirty="0"/>
              <a:t> in </a:t>
            </a:r>
            <a:r>
              <a:rPr lang="en-US" b="1" dirty="0" err="1"/>
              <a:t>Belgie</a:t>
            </a:r>
            <a:r>
              <a:rPr lang="en-US" b="1" dirty="0"/>
              <a:t> is </a:t>
            </a:r>
            <a:r>
              <a:rPr lang="en-US" b="1" dirty="0" err="1"/>
              <a:t>dit</a:t>
            </a:r>
            <a:r>
              <a:rPr lang="en-US" b="1" dirty="0"/>
              <a:t> </a:t>
            </a:r>
            <a:r>
              <a:rPr lang="en-US" b="1" dirty="0" err="1"/>
              <a:t>nog</a:t>
            </a:r>
            <a:r>
              <a:rPr lang="en-US" b="1" dirty="0"/>
              <a:t> </a:t>
            </a:r>
            <a:r>
              <a:rPr lang="en-US" b="1" dirty="0" err="1"/>
              <a:t>niet</a:t>
            </a:r>
            <a:r>
              <a:rPr lang="en-US" b="1" dirty="0"/>
              <a:t> van </a:t>
            </a:r>
            <a:r>
              <a:rPr lang="en-US" b="1" dirty="0" err="1"/>
              <a:t>toepassing</a:t>
            </a:r>
            <a:r>
              <a:rPr lang="en-US" b="1" dirty="0"/>
              <a:t>...</a:t>
            </a:r>
            <a:r>
              <a:rPr lang="en-US" b="1" dirty="0" err="1"/>
              <a:t>voor</a:t>
            </a:r>
            <a:r>
              <a:rPr lang="en-US" b="1" dirty="0"/>
              <a:t> </a:t>
            </a:r>
            <a:r>
              <a:rPr lang="en-US" b="1" dirty="0" err="1"/>
              <a:t>meer</a:t>
            </a:r>
            <a:r>
              <a:rPr lang="en-US" b="1" dirty="0"/>
              <a:t> info </a:t>
            </a:r>
            <a:r>
              <a:rPr lang="en-US" b="1" dirty="0" err="1"/>
              <a:t>zie</a:t>
            </a:r>
            <a:r>
              <a:rPr lang="en-US" b="1" dirty="0"/>
              <a:t> </a:t>
            </a:r>
            <a:r>
              <a:rPr lang="en-US" b="1" dirty="0" err="1"/>
              <a:t>volgende</a:t>
            </a:r>
            <a:r>
              <a:rPr lang="en-US" b="1" dirty="0"/>
              <a:t> link:</a:t>
            </a:r>
            <a:endParaRPr lang="en-US" b="1" dirty="0">
              <a:ea typeface="+mn-lt"/>
              <a:cs typeface="+mn-lt"/>
            </a:endParaRPr>
          </a:p>
          <a:p>
            <a:pPr marL="457200" lvl="1" indent="0">
              <a:buNone/>
            </a:pPr>
            <a:r>
              <a:rPr lang="en-US" dirty="0">
                <a:ea typeface="+mn-lt"/>
                <a:cs typeface="+mn-lt"/>
                <a:hlinkClick r:id="rId2"/>
              </a:rPr>
              <a:t>De impact van de coronacrisis op het onderwijs | Leerwijzer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157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CF2-C426-4E2D-A7D0-E9B6AAC3E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Impact </a:t>
            </a:r>
            <a:r>
              <a:rPr lang="en-US" err="1"/>
              <a:t>leerlingen</a:t>
            </a:r>
            <a:r>
              <a:rPr lang="en-US"/>
              <a:t> – </a:t>
            </a:r>
            <a:r>
              <a:rPr lang="en-US" err="1"/>
              <a:t>langere</a:t>
            </a:r>
            <a:r>
              <a:rPr lang="en-US"/>
              <a:t> </a:t>
            </a:r>
            <a:r>
              <a:rPr lang="en-US" err="1"/>
              <a:t>termijn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6F216-2707-4B48-BFC1-54B4205F8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/>
              <a:t>Kans op </a:t>
            </a:r>
            <a:r>
              <a:rPr lang="en-US" dirty="0" err="1"/>
              <a:t>vroegtijdig</a:t>
            </a:r>
            <a:r>
              <a:rPr lang="en-US" dirty="0"/>
              <a:t> </a:t>
            </a:r>
            <a:r>
              <a:rPr lang="en-US" dirty="0" err="1"/>
              <a:t>schoolverlaten</a:t>
            </a:r>
            <a:r>
              <a:rPr lang="en-US" dirty="0"/>
              <a:t> </a:t>
            </a:r>
            <a:r>
              <a:rPr lang="en-US" dirty="0" err="1"/>
              <a:t>wordt</a:t>
            </a:r>
            <a:r>
              <a:rPr lang="en-US" dirty="0"/>
              <a:t> </a:t>
            </a:r>
            <a:r>
              <a:rPr lang="en-US" dirty="0" err="1"/>
              <a:t>groter</a:t>
            </a:r>
            <a:endParaRPr lang="en-US" dirty="0"/>
          </a:p>
          <a:p>
            <a:r>
              <a:rPr lang="en-US" dirty="0"/>
              <a:t>Door lager </a:t>
            </a:r>
            <a:r>
              <a:rPr lang="en-US" dirty="0" err="1"/>
              <a:t>kwalitatief</a:t>
            </a:r>
            <a:r>
              <a:rPr lang="en-US" dirty="0"/>
              <a:t> </a:t>
            </a:r>
            <a:r>
              <a:rPr lang="en-US" dirty="0" err="1"/>
              <a:t>onderwijs</a:t>
            </a:r>
            <a:r>
              <a:rPr lang="en-US" dirty="0"/>
              <a:t> </a:t>
            </a:r>
            <a:r>
              <a:rPr lang="en-US" dirty="0" err="1"/>
              <a:t>verwerft</a:t>
            </a:r>
            <a:r>
              <a:rPr lang="en-US" dirty="0"/>
              <a:t> men </a:t>
            </a:r>
            <a:r>
              <a:rPr lang="en-US" dirty="0" err="1"/>
              <a:t>mogelijks</a:t>
            </a:r>
            <a:r>
              <a:rPr lang="en-US" dirty="0"/>
              <a:t> lager </a:t>
            </a:r>
            <a:r>
              <a:rPr lang="en-US" dirty="0" err="1"/>
              <a:t>diplomo</a:t>
            </a:r>
            <a:r>
              <a:rPr lang="en-US" dirty="0"/>
              <a:t> </a:t>
            </a:r>
            <a:r>
              <a:rPr lang="en-US" dirty="0" err="1"/>
              <a:t>waardoor</a:t>
            </a:r>
            <a:r>
              <a:rPr lang="en-US" dirty="0"/>
              <a:t> </a:t>
            </a:r>
            <a:r>
              <a:rPr lang="en-US" dirty="0" err="1"/>
              <a:t>levenslang</a:t>
            </a:r>
            <a:r>
              <a:rPr lang="en-US" dirty="0"/>
              <a:t> </a:t>
            </a:r>
            <a:r>
              <a:rPr lang="en-US" dirty="0" err="1"/>
              <a:t>beroepskansen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gehypothekeerd</a:t>
            </a:r>
            <a:endParaRPr lang="en-US" dirty="0"/>
          </a:p>
          <a:p>
            <a:r>
              <a:rPr lang="en-US" dirty="0"/>
              <a:t>Kans op </a:t>
            </a:r>
            <a:r>
              <a:rPr lang="en-US" dirty="0" err="1"/>
              <a:t>armoede</a:t>
            </a:r>
            <a:r>
              <a:rPr lang="en-US" dirty="0"/>
              <a:t> </a:t>
            </a:r>
            <a:r>
              <a:rPr lang="en-US" dirty="0" err="1"/>
              <a:t>ligt</a:t>
            </a:r>
            <a:r>
              <a:rPr lang="en-US" dirty="0"/>
              <a:t> </a:t>
            </a:r>
            <a:r>
              <a:rPr lang="en-US" dirty="0" err="1"/>
              <a:t>hoger</a:t>
            </a:r>
            <a:r>
              <a:rPr lang="en-US" dirty="0"/>
              <a:t> door </a:t>
            </a:r>
            <a:r>
              <a:rPr lang="en-US" dirty="0" err="1"/>
              <a:t>lagere</a:t>
            </a:r>
            <a:r>
              <a:rPr lang="en-US" dirty="0"/>
              <a:t> </a:t>
            </a:r>
            <a:r>
              <a:rPr lang="en-US" dirty="0" err="1"/>
              <a:t>arbeidskansen</a:t>
            </a:r>
            <a:endParaRPr lang="en-US" dirty="0"/>
          </a:p>
          <a:p>
            <a:r>
              <a:rPr lang="en-US" dirty="0" err="1"/>
              <a:t>Blijvende</a:t>
            </a:r>
            <a:r>
              <a:rPr lang="en-US" dirty="0"/>
              <a:t> </a:t>
            </a:r>
            <a:r>
              <a:rPr lang="en-US" dirty="0" err="1"/>
              <a:t>verminderde</a:t>
            </a:r>
            <a:r>
              <a:rPr lang="en-US" dirty="0"/>
              <a:t> </a:t>
            </a:r>
            <a:r>
              <a:rPr lang="en-US" dirty="0" err="1"/>
              <a:t>cmmunicatievaardigheden</a:t>
            </a:r>
            <a:endParaRPr lang="en-US" dirty="0"/>
          </a:p>
          <a:p>
            <a:r>
              <a:rPr lang="en-US" dirty="0" err="1"/>
              <a:t>Hogere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op </a:t>
            </a:r>
            <a:r>
              <a:rPr lang="en-US" dirty="0" err="1"/>
              <a:t>psychologische</a:t>
            </a:r>
            <a:r>
              <a:rPr lang="en-US" dirty="0"/>
              <a:t> </a:t>
            </a:r>
            <a:r>
              <a:rPr lang="en-US" dirty="0" err="1"/>
              <a:t>problemen</a:t>
            </a:r>
            <a:endParaRPr lang="en-US" dirty="0"/>
          </a:p>
          <a:p>
            <a:r>
              <a:rPr lang="en-US" dirty="0" err="1"/>
              <a:t>Verlies</a:t>
            </a:r>
            <a:r>
              <a:rPr lang="en-US" dirty="0"/>
              <a:t> van </a:t>
            </a:r>
            <a:r>
              <a:rPr lang="en-US" dirty="0" err="1"/>
              <a:t>vertrouwen</a:t>
            </a:r>
            <a:r>
              <a:rPr lang="en-US" dirty="0"/>
              <a:t> in de </a:t>
            </a:r>
            <a:r>
              <a:rPr lang="en-US" dirty="0" err="1"/>
              <a:t>schoolomgeving</a:t>
            </a:r>
            <a:endParaRPr lang="en-US"/>
          </a:p>
          <a:p>
            <a:pPr lvl="1" indent="0">
              <a:buNone/>
            </a:pPr>
            <a:r>
              <a:rPr lang="en-US" b="1" dirty="0"/>
              <a:t>De </a:t>
            </a:r>
            <a:r>
              <a:rPr lang="en-US" b="1" dirty="0" err="1"/>
              <a:t>voorlopige</a:t>
            </a:r>
            <a:r>
              <a:rPr lang="en-US" b="1" dirty="0"/>
              <a:t> studies, </a:t>
            </a:r>
            <a:r>
              <a:rPr lang="en-US" b="1" dirty="0" err="1"/>
              <a:t>vooral</a:t>
            </a:r>
            <a:r>
              <a:rPr lang="en-US" b="1" dirty="0"/>
              <a:t> </a:t>
            </a:r>
            <a:r>
              <a:rPr lang="en-US" b="1" dirty="0" err="1"/>
              <a:t>uitgevoerd</a:t>
            </a:r>
            <a:r>
              <a:rPr lang="en-US" b="1" dirty="0"/>
              <a:t> in Nederland </a:t>
            </a:r>
            <a:r>
              <a:rPr lang="en-US" b="1" dirty="0" err="1"/>
              <a:t>tonen</a:t>
            </a:r>
            <a:r>
              <a:rPr lang="en-US" b="1" dirty="0"/>
              <a:t> </a:t>
            </a:r>
            <a:r>
              <a:rPr lang="en-US" b="1" dirty="0" err="1"/>
              <a:t>aan</a:t>
            </a:r>
            <a:r>
              <a:rPr lang="en-US" b="1" dirty="0"/>
              <a:t> </a:t>
            </a:r>
            <a:r>
              <a:rPr lang="en-US" b="1" dirty="0" err="1"/>
              <a:t>dat</a:t>
            </a:r>
            <a:r>
              <a:rPr lang="en-US" b="1" dirty="0"/>
              <a:t> al </a:t>
            </a:r>
            <a:r>
              <a:rPr lang="en-US" b="1" dirty="0" err="1"/>
              <a:t>deze</a:t>
            </a:r>
            <a:r>
              <a:rPr lang="en-US" b="1" dirty="0"/>
              <a:t> </a:t>
            </a:r>
            <a:r>
              <a:rPr lang="en-US" b="1" dirty="0" err="1"/>
              <a:t>factoren</a:t>
            </a:r>
            <a:r>
              <a:rPr lang="en-US" b="1" dirty="0"/>
              <a:t> </a:t>
            </a:r>
            <a:r>
              <a:rPr lang="en-US" b="1" dirty="0" err="1"/>
              <a:t>samen</a:t>
            </a:r>
            <a:r>
              <a:rPr lang="en-US" b="1" dirty="0"/>
              <a:t> </a:t>
            </a:r>
            <a:r>
              <a:rPr lang="en-US" b="1" dirty="0" err="1"/>
              <a:t>kunnen</a:t>
            </a:r>
            <a:r>
              <a:rPr lang="en-US" b="1" dirty="0"/>
              <a:t> </a:t>
            </a:r>
            <a:r>
              <a:rPr lang="en-US" b="1" dirty="0" err="1"/>
              <a:t>leiden</a:t>
            </a:r>
            <a:r>
              <a:rPr lang="en-US" b="1" dirty="0"/>
              <a:t> tot </a:t>
            </a:r>
            <a:r>
              <a:rPr lang="en-US" b="1" dirty="0" err="1"/>
              <a:t>maatschappelijke</a:t>
            </a:r>
            <a:r>
              <a:rPr lang="en-US" b="1" dirty="0"/>
              <a:t> </a:t>
            </a:r>
            <a:r>
              <a:rPr lang="en-US" b="1" dirty="0" err="1"/>
              <a:t>en</a:t>
            </a:r>
            <a:r>
              <a:rPr lang="en-US" b="1" dirty="0"/>
              <a:t> socio-</a:t>
            </a:r>
            <a:r>
              <a:rPr lang="en-US" b="1" dirty="0" err="1"/>
              <a:t>economische</a:t>
            </a:r>
            <a:r>
              <a:rPr lang="en-US" b="1" dirty="0"/>
              <a:t> </a:t>
            </a:r>
            <a:r>
              <a:rPr lang="en-US" b="1" dirty="0" err="1"/>
              <a:t>problemen</a:t>
            </a:r>
            <a:r>
              <a:rPr lang="en-US" b="1" dirty="0"/>
              <a:t> op </a:t>
            </a:r>
            <a:r>
              <a:rPr lang="en-US" b="1" dirty="0" err="1"/>
              <a:t>lange</a:t>
            </a:r>
            <a:r>
              <a:rPr lang="en-US" b="1" dirty="0"/>
              <a:t> </a:t>
            </a:r>
            <a:r>
              <a:rPr lang="en-US" b="1" dirty="0" err="1"/>
              <a:t>termijn</a:t>
            </a:r>
            <a:r>
              <a:rPr lang="en-US" b="1" dirty="0"/>
              <a:t>, minder </a:t>
            </a:r>
            <a:r>
              <a:rPr lang="en-US" b="1" dirty="0" err="1"/>
              <a:t>economische</a:t>
            </a:r>
            <a:r>
              <a:rPr lang="en-US" b="1" dirty="0"/>
              <a:t> </a:t>
            </a:r>
            <a:r>
              <a:rPr lang="en-US" b="1" dirty="0" err="1"/>
              <a:t>groeii</a:t>
            </a:r>
            <a:r>
              <a:rPr lang="en-US" b="1" dirty="0"/>
              <a:t>. Maw de kloof </a:t>
            </a:r>
            <a:r>
              <a:rPr lang="en-US" b="1" dirty="0" err="1"/>
              <a:t>tussen</a:t>
            </a:r>
            <a:r>
              <a:rPr lang="en-US" b="1" dirty="0"/>
              <a:t> arm </a:t>
            </a:r>
            <a:r>
              <a:rPr lang="en-US" b="1" dirty="0" err="1"/>
              <a:t>en</a:t>
            </a:r>
            <a:r>
              <a:rPr lang="en-US" b="1" dirty="0"/>
              <a:t> </a:t>
            </a:r>
            <a:r>
              <a:rPr lang="en-US" b="1" dirty="0" err="1"/>
              <a:t>rijk</a:t>
            </a:r>
            <a:r>
              <a:rPr lang="en-US" b="1" dirty="0"/>
              <a:t> </a:t>
            </a:r>
            <a:r>
              <a:rPr lang="en-US" b="1" dirty="0" err="1"/>
              <a:t>wordt</a:t>
            </a:r>
            <a:r>
              <a:rPr lang="en-US" b="1" dirty="0"/>
              <a:t> steeds </a:t>
            </a:r>
            <a:r>
              <a:rPr lang="en-US" b="1" dirty="0" err="1"/>
              <a:t>groter</a:t>
            </a:r>
            <a:r>
              <a:rPr lang="en-US" b="1" dirty="0"/>
              <a:t>...</a:t>
            </a:r>
            <a:endParaRPr lang="en-US" dirty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919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6770E-E1B2-4BC9-A1FC-00912B8DF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</a:t>
            </a:r>
            <a:r>
              <a:rPr lang="en-US" dirty="0" err="1"/>
              <a:t>kunnen</a:t>
            </a:r>
            <a:r>
              <a:rPr lang="en-US" dirty="0"/>
              <a:t> </a:t>
            </a:r>
            <a:r>
              <a:rPr lang="en-US" dirty="0" err="1"/>
              <a:t>hieruit</a:t>
            </a:r>
            <a:r>
              <a:rPr lang="en-US" dirty="0"/>
              <a:t> </a:t>
            </a:r>
            <a:r>
              <a:rPr lang="en-US" dirty="0" err="1"/>
              <a:t>besluiten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CB85A-C67C-4B80-AE6D-F9165791E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Ten </a:t>
            </a:r>
            <a:r>
              <a:rPr lang="en-US" dirty="0" err="1"/>
              <a:t>nadele</a:t>
            </a:r>
            <a:r>
              <a:rPr lang="en-US" dirty="0"/>
              <a:t> van </a:t>
            </a:r>
            <a:r>
              <a:rPr lang="en-US" dirty="0" err="1"/>
              <a:t>algemeen</a:t>
            </a:r>
            <a:r>
              <a:rPr lang="en-US" dirty="0"/>
              <a:t> </a:t>
            </a:r>
            <a:r>
              <a:rPr lang="en-US" dirty="0" err="1"/>
              <a:t>welbevinden</a:t>
            </a:r>
            <a:endParaRPr lang="en-US" dirty="0"/>
          </a:p>
          <a:p>
            <a:r>
              <a:rPr lang="en-US" dirty="0"/>
              <a:t>Ten </a:t>
            </a:r>
            <a:r>
              <a:rPr lang="en-US" dirty="0" err="1"/>
              <a:t>koste</a:t>
            </a:r>
            <a:r>
              <a:rPr lang="en-US" dirty="0"/>
              <a:t> van de </a:t>
            </a:r>
            <a:r>
              <a:rPr lang="en-US" dirty="0" err="1"/>
              <a:t>leercurve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algemene</a:t>
            </a:r>
            <a:r>
              <a:rPr lang="en-US" dirty="0"/>
              <a:t> </a:t>
            </a:r>
            <a:r>
              <a:rPr lang="en-US" dirty="0" err="1"/>
              <a:t>ontwikkeling</a:t>
            </a:r>
            <a:r>
              <a:rPr lang="en-US" dirty="0"/>
              <a:t> van de </a:t>
            </a:r>
            <a:r>
              <a:rPr lang="en-US" dirty="0" err="1"/>
              <a:t>leerling</a:t>
            </a:r>
            <a:endParaRPr lang="en-US" dirty="0"/>
          </a:p>
          <a:p>
            <a:r>
              <a:rPr lang="en-US" dirty="0" err="1"/>
              <a:t>Langdurige</a:t>
            </a:r>
            <a:r>
              <a:rPr lang="en-US" dirty="0"/>
              <a:t> </a:t>
            </a:r>
            <a:r>
              <a:rPr lang="en-US" dirty="0" err="1"/>
              <a:t>communicatie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integratieproblemen</a:t>
            </a:r>
            <a:r>
              <a:rPr lang="en-US" dirty="0"/>
              <a:t> op </a:t>
            </a:r>
            <a:r>
              <a:rPr lang="en-US" dirty="0" err="1"/>
              <a:t>maatschappelijk</a:t>
            </a:r>
            <a:r>
              <a:rPr lang="en-US" dirty="0"/>
              <a:t> </a:t>
            </a:r>
            <a:r>
              <a:rPr lang="en-US" dirty="0" err="1"/>
              <a:t>vlak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974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1139E5-9BF9-4F85-9D70-BE39DDC15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7200"/>
              <a:t>Vraagstelling: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AA92CB"/>
          </a:solidFill>
          <a:ln w="38100" cap="rnd">
            <a:solidFill>
              <a:srgbClr val="AA92CB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0F73E-B7EE-4571-BC37-E76884C76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Hoe </a:t>
            </a:r>
            <a:r>
              <a:rPr lang="en-US" b="1" dirty="0" err="1"/>
              <a:t>denken</a:t>
            </a:r>
            <a:r>
              <a:rPr lang="en-US" b="1" dirty="0"/>
              <a:t> </a:t>
            </a:r>
            <a:r>
              <a:rPr lang="en-US" b="1" dirty="0" err="1"/>
              <a:t>jullie</a:t>
            </a:r>
            <a:r>
              <a:rPr lang="en-US" b="1" dirty="0"/>
              <a:t> </a:t>
            </a:r>
            <a:r>
              <a:rPr lang="en-US" b="1" dirty="0" err="1"/>
              <a:t>te</a:t>
            </a:r>
            <a:r>
              <a:rPr lang="en-US" b="1" dirty="0"/>
              <a:t> </a:t>
            </a:r>
            <a:r>
              <a:rPr lang="en-US" b="1" dirty="0" err="1"/>
              <a:t>ondersteunen</a:t>
            </a:r>
            <a:r>
              <a:rPr lang="en-US" b="1" dirty="0"/>
              <a:t> in on-line </a:t>
            </a:r>
            <a:r>
              <a:rPr lang="en-US" b="1" dirty="0" err="1"/>
              <a:t>lesgeven</a:t>
            </a:r>
            <a:r>
              <a:rPr lang="en-US" b="1" dirty="0"/>
              <a:t>?</a:t>
            </a:r>
          </a:p>
          <a:p>
            <a:pPr lvl="1"/>
            <a:r>
              <a:rPr lang="en-US" b="1" dirty="0" err="1"/>
              <a:t>Hypothese</a:t>
            </a:r>
            <a:r>
              <a:rPr lang="en-US" b="1" dirty="0"/>
              <a:t>, </a:t>
            </a:r>
            <a:r>
              <a:rPr lang="en-US" b="1" dirty="0" err="1"/>
              <a:t>een</a:t>
            </a:r>
            <a:r>
              <a:rPr lang="en-US" b="1" dirty="0"/>
              <a:t> </a:t>
            </a:r>
            <a:r>
              <a:rPr lang="en-US" b="1" dirty="0" err="1"/>
              <a:t>leerling</a:t>
            </a:r>
            <a:r>
              <a:rPr lang="en-US" b="1" dirty="0"/>
              <a:t> is </a:t>
            </a:r>
            <a:r>
              <a:rPr lang="en-US" b="1" dirty="0" err="1"/>
              <a:t>meerdere</a:t>
            </a:r>
            <a:r>
              <a:rPr lang="en-US" b="1" dirty="0"/>
              <a:t> </a:t>
            </a:r>
            <a:r>
              <a:rPr lang="en-US" b="1" dirty="0" err="1"/>
              <a:t>keren</a:t>
            </a:r>
            <a:r>
              <a:rPr lang="en-US" b="1" dirty="0"/>
              <a:t> on-line </a:t>
            </a:r>
            <a:r>
              <a:rPr lang="en-US" b="1" dirty="0" err="1"/>
              <a:t>afwezig</a:t>
            </a:r>
            <a:r>
              <a:rPr lang="en-US" b="1" dirty="0"/>
              <a:t>...hoe </a:t>
            </a:r>
            <a:r>
              <a:rPr lang="en-US" b="1" dirty="0" err="1"/>
              <a:t>reageer</a:t>
            </a:r>
            <a:r>
              <a:rPr lang="en-US" b="1" dirty="0"/>
              <a:t> je?</a:t>
            </a:r>
          </a:p>
          <a:p>
            <a:pPr lvl="1"/>
            <a:endParaRPr lang="en-US" b="1" dirty="0"/>
          </a:p>
          <a:p>
            <a:pPr lvl="1"/>
            <a:r>
              <a:rPr lang="en-US" b="1" dirty="0" err="1"/>
              <a:t>Hypothese</a:t>
            </a:r>
            <a:r>
              <a:rPr lang="en-US" b="1" dirty="0"/>
              <a:t>, </a:t>
            </a:r>
            <a:r>
              <a:rPr lang="en-US" b="1" dirty="0" err="1"/>
              <a:t>een</a:t>
            </a:r>
            <a:r>
              <a:rPr lang="en-US" b="1" dirty="0"/>
              <a:t> </a:t>
            </a:r>
            <a:r>
              <a:rPr lang="en-US" b="1" dirty="0" err="1"/>
              <a:t>leerling</a:t>
            </a:r>
            <a:r>
              <a:rPr lang="en-US" b="1" dirty="0"/>
              <a:t> </a:t>
            </a:r>
            <a:r>
              <a:rPr lang="en-US" b="1" dirty="0" err="1"/>
              <a:t>heeft</a:t>
            </a:r>
            <a:r>
              <a:rPr lang="en-US" b="1" dirty="0"/>
              <a:t> </a:t>
            </a:r>
            <a:r>
              <a:rPr lang="en-US" b="1" dirty="0" err="1"/>
              <a:t>geen</a:t>
            </a:r>
            <a:r>
              <a:rPr lang="en-US" b="1" dirty="0"/>
              <a:t> laptop...wat doe je?</a:t>
            </a:r>
          </a:p>
          <a:p>
            <a:pPr lvl="1"/>
            <a:endParaRPr lang="en-US" b="1" dirty="0"/>
          </a:p>
          <a:p>
            <a:pPr lvl="1"/>
            <a:endParaRPr lang="en-US" b="1" dirty="0"/>
          </a:p>
          <a:p>
            <a:pPr marL="457200" lvl="1" indent="0">
              <a:buNone/>
            </a:pPr>
            <a:r>
              <a:rPr lang="en-US" b="1" dirty="0"/>
              <a:t>(</a:t>
            </a:r>
            <a:r>
              <a:rPr lang="en-US" b="1" dirty="0" err="1"/>
              <a:t>terugkoppeling</a:t>
            </a:r>
            <a:r>
              <a:rPr lang="en-US" b="1" dirty="0"/>
              <a:t> </a:t>
            </a:r>
            <a:r>
              <a:rPr lang="en-US" b="1" dirty="0" err="1"/>
              <a:t>kun</a:t>
            </a:r>
            <a:r>
              <a:rPr lang="en-US" b="1" dirty="0"/>
              <a:t> je </a:t>
            </a:r>
            <a:r>
              <a:rPr lang="en-US" b="1" dirty="0" err="1"/>
              <a:t>vinden</a:t>
            </a:r>
            <a:r>
              <a:rPr lang="en-US" b="1" dirty="0"/>
              <a:t> in syllabus LESA 17. </a:t>
            </a:r>
            <a:r>
              <a:rPr lang="en-US" b="1" dirty="0" err="1"/>
              <a:t>Schoolmoe</a:t>
            </a:r>
            <a:r>
              <a:rPr lang="en-US" b="1" dirty="0"/>
              <a:t>)</a:t>
            </a: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36F9FD-3B8E-4AD3-B461-804CA0D940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426" r="18374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7323694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LightSeedRightStep">
      <a:dk1>
        <a:srgbClr val="000000"/>
      </a:dk1>
      <a:lt1>
        <a:srgbClr val="FFFFFF"/>
      </a:lt1>
      <a:dk2>
        <a:srgbClr val="413424"/>
      </a:dk2>
      <a:lt2>
        <a:srgbClr val="E5E8E2"/>
      </a:lt2>
      <a:accent1>
        <a:srgbClr val="AA92CB"/>
      </a:accent1>
      <a:accent2>
        <a:srgbClr val="B579BF"/>
      </a:accent2>
      <a:accent3>
        <a:srgbClr val="CB92BB"/>
      </a:accent3>
      <a:accent4>
        <a:srgbClr val="BF798F"/>
      </a:accent4>
      <a:accent5>
        <a:srgbClr val="CB9792"/>
      </a:accent5>
      <a:accent6>
        <a:srgbClr val="BF9E79"/>
      </a:accent6>
      <a:hlink>
        <a:srgbClr val="738B54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1393</Words>
  <Application>Microsoft Office PowerPoint</Application>
  <PresentationFormat>Breedbeeld</PresentationFormat>
  <Paragraphs>155</Paragraphs>
  <Slides>23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The Hand Bold</vt:lpstr>
      <vt:lpstr>The Serif Hand Black</vt:lpstr>
      <vt:lpstr>SketchyVTI</vt:lpstr>
      <vt:lpstr>Onderwijs in Coronatijd</vt:lpstr>
      <vt:lpstr>Wat is Corona en wat doEt het...?</vt:lpstr>
      <vt:lpstr>Wat Kunnen we Doen om onszelf te beschermen..</vt:lpstr>
      <vt:lpstr>PowerPoint-presentatie</vt:lpstr>
      <vt:lpstr>Enkele Cijfers...</vt:lpstr>
      <vt:lpstr>Impact op leerlingen – korte termijn</vt:lpstr>
      <vt:lpstr>Impact leerlingen – langere termijn</vt:lpstr>
      <vt:lpstr>We kunnen hieruit besluiten:</vt:lpstr>
      <vt:lpstr>Vraagstelling:</vt:lpstr>
      <vt:lpstr>Impact leerkrachten – korte termijn</vt:lpstr>
      <vt:lpstr>Impact leerkrachten – lange termijn</vt:lpstr>
      <vt:lpstr>We kunnen hieruit besluiten:</vt:lpstr>
      <vt:lpstr>Vraagstelling:</vt:lpstr>
      <vt:lpstr>PowerPoint-presentatie</vt:lpstr>
      <vt:lpstr>We'll survive</vt:lpstr>
      <vt:lpstr>Leerplatformen – enkele voorbeelden</vt:lpstr>
      <vt:lpstr>Enkele Tips voor On-line Lessen</vt:lpstr>
      <vt:lpstr>Kids Will be kids</vt:lpstr>
      <vt:lpstr>BesluitVorming</vt:lpstr>
      <vt:lpstr>Zijn ER NOg Vragen...?</vt:lpstr>
      <vt:lpstr>Dank voor uw aandacht!</vt:lpstr>
      <vt:lpstr>Bronregister</vt:lpstr>
      <vt:lpstr>Bronregister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Kurt De Vilder</cp:lastModifiedBy>
  <cp:revision>568</cp:revision>
  <dcterms:created xsi:type="dcterms:W3CDTF">2021-12-10T08:17:40Z</dcterms:created>
  <dcterms:modified xsi:type="dcterms:W3CDTF">2023-04-02T07:14:07Z</dcterms:modified>
</cp:coreProperties>
</file>