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81" r:id="rId10"/>
    <p:sldId id="263" r:id="rId11"/>
    <p:sldId id="264" r:id="rId12"/>
    <p:sldId id="276" r:id="rId13"/>
    <p:sldId id="282" r:id="rId14"/>
    <p:sldId id="277" r:id="rId15"/>
    <p:sldId id="280" r:id="rId16"/>
    <p:sldId id="265" r:id="rId17"/>
    <p:sldId id="266" r:id="rId18"/>
    <p:sldId id="267" r:id="rId19"/>
    <p:sldId id="269" r:id="rId20"/>
    <p:sldId id="268" r:id="rId21"/>
    <p:sldId id="270" r:id="rId22"/>
    <p:sldId id="27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EABC4-3845-AD76-79D4-53C8C91D9B4E}" v="6" dt="2021-12-14T10:00:30.345"/>
    <p1510:client id="{B0E61978-3B9C-6FF0-782E-B93BA8A5830B}" v="1338" dt="2021-12-14T15:26:05.207"/>
    <p1510:client id="{AA499A9B-DC1F-4161-884C-0E801104D05F}" v="486" dt="2021-12-10T08:51:58.803"/>
    <p1510:client id="{D727E97C-D5F9-2651-BF53-EB1139CC08C4}" v="1570" dt="2021-12-14T11:17:15.051"/>
    <p1510:client id="{E85ECB55-2D15-1C8C-E58C-B70F79983ED3}" v="872" dt="2021-12-14T12:30:42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352AA-EEDF-4142-BDD8-D4F0ADE947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5D16D46-78B6-4095-B249-23841B9339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Samen </a:t>
          </a:r>
          <a:r>
            <a:rPr lang="en-US" b="1" dirty="0" err="1"/>
            <a:t>komen</a:t>
          </a:r>
          <a:r>
            <a:rPr lang="en-US" b="1" dirty="0"/>
            <a:t> we </a:t>
          </a:r>
          <a:r>
            <a:rPr lang="en-US" b="1" dirty="0" err="1"/>
            <a:t>erdoor</a:t>
          </a:r>
          <a:endParaRPr lang="en-US" dirty="0" err="1"/>
        </a:p>
      </dgm:t>
    </dgm:pt>
    <dgm:pt modelId="{7BD02026-C97F-4A11-B22C-D749DA5C6BCE}" type="parTrans" cxnId="{82E3A6D1-3DF9-4A7A-A044-0288B87A0197}">
      <dgm:prSet/>
      <dgm:spPr/>
      <dgm:t>
        <a:bodyPr/>
        <a:lstStyle/>
        <a:p>
          <a:endParaRPr lang="en-US"/>
        </a:p>
      </dgm:t>
    </dgm:pt>
    <dgm:pt modelId="{F44BD7DA-17B7-4854-A713-B449C752E1D6}" type="sibTrans" cxnId="{82E3A6D1-3DF9-4A7A-A044-0288B87A0197}">
      <dgm:prSet/>
      <dgm:spPr/>
      <dgm:t>
        <a:bodyPr/>
        <a:lstStyle/>
        <a:p>
          <a:endParaRPr lang="en-US"/>
        </a:p>
      </dgm:t>
    </dgm:pt>
    <dgm:pt modelId="{AAB1DB45-2D01-4CAD-A98D-8786D4D581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 err="1"/>
            <a:t>Vraag</a:t>
          </a:r>
          <a:r>
            <a:rPr lang="en-US" b="1" dirty="0"/>
            <a:t> </a:t>
          </a:r>
          <a:r>
            <a:rPr lang="en-US" b="1" dirty="0" err="1"/>
            <a:t>hulp</a:t>
          </a:r>
          <a:r>
            <a:rPr lang="en-US" b="1" dirty="0"/>
            <a:t> </a:t>
          </a:r>
          <a:r>
            <a:rPr lang="en-US" b="1" dirty="0" err="1"/>
            <a:t>waar</a:t>
          </a:r>
          <a:r>
            <a:rPr lang="en-US" b="1" dirty="0"/>
            <a:t> </a:t>
          </a:r>
          <a:r>
            <a:rPr lang="en-US" b="1" dirty="0" err="1"/>
            <a:t>nodig</a:t>
          </a:r>
          <a:endParaRPr lang="en-US" dirty="0" err="1"/>
        </a:p>
      </dgm:t>
    </dgm:pt>
    <dgm:pt modelId="{036C60DD-25DE-4B14-A418-FD8D7805F472}" type="parTrans" cxnId="{8E7D4771-9931-4F7D-9B99-199E708E7DF0}">
      <dgm:prSet/>
      <dgm:spPr/>
      <dgm:t>
        <a:bodyPr/>
        <a:lstStyle/>
        <a:p>
          <a:endParaRPr lang="en-US"/>
        </a:p>
      </dgm:t>
    </dgm:pt>
    <dgm:pt modelId="{3AE52B94-A909-4762-9D2C-AAA2FD559A74}" type="sibTrans" cxnId="{8E7D4771-9931-4F7D-9B99-199E708E7DF0}">
      <dgm:prSet/>
      <dgm:spPr/>
      <dgm:t>
        <a:bodyPr/>
        <a:lstStyle/>
        <a:p>
          <a:endParaRPr lang="en-US"/>
        </a:p>
      </dgm:t>
    </dgm:pt>
    <dgm:pt modelId="{5245355F-E4D5-45BA-8D58-2F1F6CEAD8BE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dirty="0" err="1">
              <a:latin typeface="The Serif Hand Black"/>
            </a:rPr>
            <a:t>Iedereen</a:t>
          </a:r>
          <a:r>
            <a:rPr lang="en-US" b="0" dirty="0">
              <a:latin typeface="The Serif Hand Black"/>
            </a:rPr>
            <a:t> is belangrijk</a:t>
          </a:r>
          <a:endParaRPr lang="en-US" b="1" dirty="0">
            <a:latin typeface="The Serif Hand Black"/>
          </a:endParaRPr>
        </a:p>
      </dgm:t>
    </dgm:pt>
    <dgm:pt modelId="{7A42EDD6-C51E-4AD5-B707-4E260F2755F7}" type="parTrans" cxnId="{994CE7E8-DD9E-42B9-A526-69C86F8112EB}">
      <dgm:prSet/>
      <dgm:spPr/>
    </dgm:pt>
    <dgm:pt modelId="{F8EFE502-66C4-40C0-93DC-B230B7CFC2ED}" type="sibTrans" cxnId="{994CE7E8-DD9E-42B9-A526-69C86F8112EB}">
      <dgm:prSet/>
      <dgm:spPr/>
    </dgm:pt>
    <dgm:pt modelId="{11EC9EBD-99BE-4842-8029-95EA04C47C35}">
      <dgm:prSet phldr="0"/>
      <dgm:spPr/>
      <dgm:t>
        <a:bodyPr/>
        <a:lstStyle/>
        <a:p>
          <a:pPr rtl="0">
            <a:defRPr cap="all"/>
          </a:pPr>
          <a:r>
            <a:rPr lang="en-US" b="1" dirty="0" err="1">
              <a:latin typeface="The Serif Hand Black"/>
            </a:rPr>
            <a:t>Draag</a:t>
          </a:r>
          <a:r>
            <a:rPr lang="en-US" b="1" dirty="0">
              <a:latin typeface="The Serif Hand Black"/>
            </a:rPr>
            <a:t> </a:t>
          </a:r>
          <a:r>
            <a:rPr lang="en-US" b="1" dirty="0" err="1">
              <a:latin typeface="The Serif Hand Black"/>
            </a:rPr>
            <a:t>zorg</a:t>
          </a:r>
          <a:r>
            <a:rPr lang="en-US" b="1" dirty="0">
              <a:latin typeface="The Serif Hand Black"/>
            </a:rPr>
            <a:t> </a:t>
          </a:r>
          <a:r>
            <a:rPr lang="en-US" b="1" dirty="0" err="1">
              <a:latin typeface="The Serif Hand Black"/>
            </a:rPr>
            <a:t>voor</a:t>
          </a:r>
          <a:r>
            <a:rPr lang="en-US" b="1" dirty="0">
              <a:latin typeface="The Serif Hand Black"/>
            </a:rPr>
            <a:t> </a:t>
          </a:r>
          <a:r>
            <a:rPr lang="en-US" b="1" dirty="0" err="1">
              <a:latin typeface="The Serif Hand Black"/>
            </a:rPr>
            <a:t>elkaar</a:t>
          </a:r>
        </a:p>
      </dgm:t>
    </dgm:pt>
    <dgm:pt modelId="{82AF5017-F91D-4E57-8CB3-89C97FEFCC3E}" type="parTrans" cxnId="{1CC4DA9D-8EAA-484F-8CCA-1A735AF7ABB4}">
      <dgm:prSet/>
      <dgm:spPr/>
    </dgm:pt>
    <dgm:pt modelId="{9709C280-7FD0-47C6-A3F8-19A26C3ACAE2}" type="sibTrans" cxnId="{1CC4DA9D-8EAA-484F-8CCA-1A735AF7ABB4}">
      <dgm:prSet/>
      <dgm:spPr/>
    </dgm:pt>
    <dgm:pt modelId="{887AFAD4-F7C0-44DD-A3AD-D0AA88028064}" type="pres">
      <dgm:prSet presAssocID="{4E2352AA-EEDF-4142-BDD8-D4F0ADE9472C}" presName="root" presStyleCnt="0">
        <dgm:presLayoutVars>
          <dgm:dir/>
          <dgm:resizeHandles val="exact"/>
        </dgm:presLayoutVars>
      </dgm:prSet>
      <dgm:spPr/>
    </dgm:pt>
    <dgm:pt modelId="{B56926C0-886F-4CB9-AACC-1286D1FA7742}" type="pres">
      <dgm:prSet presAssocID="{D5D16D46-78B6-4095-B249-23841B933960}" presName="compNode" presStyleCnt="0"/>
      <dgm:spPr/>
    </dgm:pt>
    <dgm:pt modelId="{24B978D5-8B9C-4D35-8564-06B348A89B12}" type="pres">
      <dgm:prSet presAssocID="{D5D16D46-78B6-4095-B249-23841B933960}" presName="iconBgRect" presStyleLbl="bgShp" presStyleIdx="0" presStyleCnt="4"/>
      <dgm:spPr/>
    </dgm:pt>
    <dgm:pt modelId="{1F853F28-F2D0-4B55-9B5C-6A891A58CDF0}" type="pres">
      <dgm:prSet presAssocID="{D5D16D46-78B6-4095-B249-23841B9339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2197FF-3E91-4F24-AF02-E7F8464ADA39}" type="pres">
      <dgm:prSet presAssocID="{D5D16D46-78B6-4095-B249-23841B933960}" presName="spaceRect" presStyleCnt="0"/>
      <dgm:spPr/>
    </dgm:pt>
    <dgm:pt modelId="{6DEB860C-DC8B-4000-844F-344D2D978534}" type="pres">
      <dgm:prSet presAssocID="{D5D16D46-78B6-4095-B249-23841B933960}" presName="textRect" presStyleLbl="revTx" presStyleIdx="0" presStyleCnt="4">
        <dgm:presLayoutVars>
          <dgm:chMax val="1"/>
          <dgm:chPref val="1"/>
        </dgm:presLayoutVars>
      </dgm:prSet>
      <dgm:spPr/>
    </dgm:pt>
    <dgm:pt modelId="{D0347799-E073-4309-B9E8-DF14DEC74FD6}" type="pres">
      <dgm:prSet presAssocID="{F44BD7DA-17B7-4854-A713-B449C752E1D6}" presName="sibTrans" presStyleCnt="0"/>
      <dgm:spPr/>
    </dgm:pt>
    <dgm:pt modelId="{426CB468-8862-4877-8298-32619DBA0942}" type="pres">
      <dgm:prSet presAssocID="{AAB1DB45-2D01-4CAD-A98D-8786D4D5819D}" presName="compNode" presStyleCnt="0"/>
      <dgm:spPr/>
    </dgm:pt>
    <dgm:pt modelId="{83938445-D3D0-4CAD-BCDB-202AC714AEFF}" type="pres">
      <dgm:prSet presAssocID="{AAB1DB45-2D01-4CAD-A98D-8786D4D5819D}" presName="iconBgRect" presStyleLbl="bgShp" presStyleIdx="1" presStyleCnt="4"/>
      <dgm:spPr/>
    </dgm:pt>
    <dgm:pt modelId="{950A6322-FF88-457C-9B34-E3E3449DB9FA}" type="pres">
      <dgm:prSet presAssocID="{AAB1DB45-2D01-4CAD-A98D-8786D4D5819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76198F4-0351-45D0-AB4C-5A8188B1C7D5}" type="pres">
      <dgm:prSet presAssocID="{AAB1DB45-2D01-4CAD-A98D-8786D4D5819D}" presName="spaceRect" presStyleCnt="0"/>
      <dgm:spPr/>
    </dgm:pt>
    <dgm:pt modelId="{4ACEC809-7461-4A97-9056-A39AFB178BF5}" type="pres">
      <dgm:prSet presAssocID="{AAB1DB45-2D01-4CAD-A98D-8786D4D5819D}" presName="textRect" presStyleLbl="revTx" presStyleIdx="1" presStyleCnt="4">
        <dgm:presLayoutVars>
          <dgm:chMax val="1"/>
          <dgm:chPref val="1"/>
        </dgm:presLayoutVars>
      </dgm:prSet>
      <dgm:spPr/>
    </dgm:pt>
    <dgm:pt modelId="{44FF4FAC-3A17-46D9-A87D-61CF3F23B5B1}" type="pres">
      <dgm:prSet presAssocID="{3AE52B94-A909-4762-9D2C-AAA2FD559A74}" presName="sibTrans" presStyleCnt="0"/>
      <dgm:spPr/>
    </dgm:pt>
    <dgm:pt modelId="{A148EF39-6BC7-412E-B483-594385DE257B}" type="pres">
      <dgm:prSet presAssocID="{5245355F-E4D5-45BA-8D58-2F1F6CEAD8BE}" presName="compNode" presStyleCnt="0"/>
      <dgm:spPr/>
    </dgm:pt>
    <dgm:pt modelId="{48BDB2F2-4BBB-409E-820B-654F8BCF1FC3}" type="pres">
      <dgm:prSet presAssocID="{5245355F-E4D5-45BA-8D58-2F1F6CEAD8BE}" presName="iconBgRect" presStyleLbl="bgShp" presStyleIdx="2" presStyleCnt="4"/>
      <dgm:spPr/>
    </dgm:pt>
    <dgm:pt modelId="{770D1235-9A7D-4701-9D0C-0E5A3E747BB6}" type="pres">
      <dgm:prSet presAssocID="{5245355F-E4D5-45BA-8D58-2F1F6CEAD8BE}" presName="iconRect" presStyleLbl="node1" presStyleIdx="2" presStyleCnt="4"/>
      <dgm:spPr/>
    </dgm:pt>
    <dgm:pt modelId="{27EDC440-4ECE-4CBC-9EF0-38F0330239D9}" type="pres">
      <dgm:prSet presAssocID="{5245355F-E4D5-45BA-8D58-2F1F6CEAD8BE}" presName="spaceRect" presStyleCnt="0"/>
      <dgm:spPr/>
    </dgm:pt>
    <dgm:pt modelId="{0E813399-884E-4109-AE6C-CBECE5FAAB1D}" type="pres">
      <dgm:prSet presAssocID="{5245355F-E4D5-45BA-8D58-2F1F6CEAD8BE}" presName="textRect" presStyleLbl="revTx" presStyleIdx="2" presStyleCnt="4">
        <dgm:presLayoutVars>
          <dgm:chMax val="1"/>
          <dgm:chPref val="1"/>
        </dgm:presLayoutVars>
      </dgm:prSet>
      <dgm:spPr/>
    </dgm:pt>
    <dgm:pt modelId="{64358549-83F7-44B4-9CB9-4CBB465529AE}" type="pres">
      <dgm:prSet presAssocID="{F8EFE502-66C4-40C0-93DC-B230B7CFC2ED}" presName="sibTrans" presStyleCnt="0"/>
      <dgm:spPr/>
    </dgm:pt>
    <dgm:pt modelId="{4886CAFA-C080-4C0A-8E5A-91C19869C828}" type="pres">
      <dgm:prSet presAssocID="{11EC9EBD-99BE-4842-8029-95EA04C47C35}" presName="compNode" presStyleCnt="0"/>
      <dgm:spPr/>
    </dgm:pt>
    <dgm:pt modelId="{305323F8-66D7-4FE8-9EC9-6BAA55019C6E}" type="pres">
      <dgm:prSet presAssocID="{11EC9EBD-99BE-4842-8029-95EA04C47C35}" presName="iconBgRect" presStyleLbl="bgShp" presStyleIdx="3" presStyleCnt="4"/>
      <dgm:spPr/>
    </dgm:pt>
    <dgm:pt modelId="{B5112A17-69EA-44C0-A448-2DFBC3335F14}" type="pres">
      <dgm:prSet presAssocID="{11EC9EBD-99BE-4842-8029-95EA04C47C35}" presName="iconRect" presStyleLbl="node1" presStyleIdx="3" presStyleCnt="4"/>
      <dgm:spPr/>
    </dgm:pt>
    <dgm:pt modelId="{20B53A92-7E0B-4F5D-B48A-C93A27382207}" type="pres">
      <dgm:prSet presAssocID="{11EC9EBD-99BE-4842-8029-95EA04C47C35}" presName="spaceRect" presStyleCnt="0"/>
      <dgm:spPr/>
    </dgm:pt>
    <dgm:pt modelId="{15BE2C5C-FCF8-4DF0-88BD-B378721B9948}" type="pres">
      <dgm:prSet presAssocID="{11EC9EBD-99BE-4842-8029-95EA04C47C3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031C622-B4AB-43F0-AA2E-E45CAE23B294}" type="presOf" srcId="{11EC9EBD-99BE-4842-8029-95EA04C47C35}" destId="{15BE2C5C-FCF8-4DF0-88BD-B378721B9948}" srcOrd="0" destOrd="0" presId="urn:microsoft.com/office/officeart/2018/5/layout/IconCircleLabelList"/>
    <dgm:cxn modelId="{8E7D4771-9931-4F7D-9B99-199E708E7DF0}" srcId="{4E2352AA-EEDF-4142-BDD8-D4F0ADE9472C}" destId="{AAB1DB45-2D01-4CAD-A98D-8786D4D5819D}" srcOrd="1" destOrd="0" parTransId="{036C60DD-25DE-4B14-A418-FD8D7805F472}" sibTransId="{3AE52B94-A909-4762-9D2C-AAA2FD559A74}"/>
    <dgm:cxn modelId="{BF355B8D-AE8E-4804-B905-5C148137A574}" type="presOf" srcId="{4E2352AA-EEDF-4142-BDD8-D4F0ADE9472C}" destId="{887AFAD4-F7C0-44DD-A3AD-D0AA88028064}" srcOrd="0" destOrd="0" presId="urn:microsoft.com/office/officeart/2018/5/layout/IconCircleLabelList"/>
    <dgm:cxn modelId="{1CC4DA9D-8EAA-484F-8CCA-1A735AF7ABB4}" srcId="{4E2352AA-EEDF-4142-BDD8-D4F0ADE9472C}" destId="{11EC9EBD-99BE-4842-8029-95EA04C47C35}" srcOrd="3" destOrd="0" parTransId="{82AF5017-F91D-4E57-8CB3-89C97FEFCC3E}" sibTransId="{9709C280-7FD0-47C6-A3F8-19A26C3ACAE2}"/>
    <dgm:cxn modelId="{F39FEAAC-FB1B-4F1B-8693-E0EAD0A84274}" type="presOf" srcId="{5245355F-E4D5-45BA-8D58-2F1F6CEAD8BE}" destId="{0E813399-884E-4109-AE6C-CBECE5FAAB1D}" srcOrd="0" destOrd="0" presId="urn:microsoft.com/office/officeart/2018/5/layout/IconCircleLabelList"/>
    <dgm:cxn modelId="{7E8B38BC-EAFB-4D68-A3EE-96512061A931}" type="presOf" srcId="{D5D16D46-78B6-4095-B249-23841B933960}" destId="{6DEB860C-DC8B-4000-844F-344D2D978534}" srcOrd="0" destOrd="0" presId="urn:microsoft.com/office/officeart/2018/5/layout/IconCircleLabelList"/>
    <dgm:cxn modelId="{82E3A6D1-3DF9-4A7A-A044-0288B87A0197}" srcId="{4E2352AA-EEDF-4142-BDD8-D4F0ADE9472C}" destId="{D5D16D46-78B6-4095-B249-23841B933960}" srcOrd="0" destOrd="0" parTransId="{7BD02026-C97F-4A11-B22C-D749DA5C6BCE}" sibTransId="{F44BD7DA-17B7-4854-A713-B449C752E1D6}"/>
    <dgm:cxn modelId="{994CE7E8-DD9E-42B9-A526-69C86F8112EB}" srcId="{4E2352AA-EEDF-4142-BDD8-D4F0ADE9472C}" destId="{5245355F-E4D5-45BA-8D58-2F1F6CEAD8BE}" srcOrd="2" destOrd="0" parTransId="{7A42EDD6-C51E-4AD5-B707-4E260F2755F7}" sibTransId="{F8EFE502-66C4-40C0-93DC-B230B7CFC2ED}"/>
    <dgm:cxn modelId="{0BDDADF7-2548-42C7-AAC4-3501CE724294}" type="presOf" srcId="{AAB1DB45-2D01-4CAD-A98D-8786D4D5819D}" destId="{4ACEC809-7461-4A97-9056-A39AFB178BF5}" srcOrd="0" destOrd="0" presId="urn:microsoft.com/office/officeart/2018/5/layout/IconCircleLabelList"/>
    <dgm:cxn modelId="{DCD1A58A-7066-40DD-BD27-CF580AB20960}" type="presParOf" srcId="{887AFAD4-F7C0-44DD-A3AD-D0AA88028064}" destId="{B56926C0-886F-4CB9-AACC-1286D1FA7742}" srcOrd="0" destOrd="0" presId="urn:microsoft.com/office/officeart/2018/5/layout/IconCircleLabelList"/>
    <dgm:cxn modelId="{C11E0481-9A47-4A4E-A6AC-50A74CC2AAFA}" type="presParOf" srcId="{B56926C0-886F-4CB9-AACC-1286D1FA7742}" destId="{24B978D5-8B9C-4D35-8564-06B348A89B12}" srcOrd="0" destOrd="0" presId="urn:microsoft.com/office/officeart/2018/5/layout/IconCircleLabelList"/>
    <dgm:cxn modelId="{56BB35D9-8819-4973-B0A1-61F396DFF160}" type="presParOf" srcId="{B56926C0-886F-4CB9-AACC-1286D1FA7742}" destId="{1F853F28-F2D0-4B55-9B5C-6A891A58CDF0}" srcOrd="1" destOrd="0" presId="urn:microsoft.com/office/officeart/2018/5/layout/IconCircleLabelList"/>
    <dgm:cxn modelId="{04514581-7DCF-47A8-B1A9-F6390DFB685E}" type="presParOf" srcId="{B56926C0-886F-4CB9-AACC-1286D1FA7742}" destId="{782197FF-3E91-4F24-AF02-E7F8464ADA39}" srcOrd="2" destOrd="0" presId="urn:microsoft.com/office/officeart/2018/5/layout/IconCircleLabelList"/>
    <dgm:cxn modelId="{954FC0CF-B10C-4C00-84A1-E0E59AE75D67}" type="presParOf" srcId="{B56926C0-886F-4CB9-AACC-1286D1FA7742}" destId="{6DEB860C-DC8B-4000-844F-344D2D978534}" srcOrd="3" destOrd="0" presId="urn:microsoft.com/office/officeart/2018/5/layout/IconCircleLabelList"/>
    <dgm:cxn modelId="{A2C9633A-1C7E-49E4-94AD-66F0E0999DFC}" type="presParOf" srcId="{887AFAD4-F7C0-44DD-A3AD-D0AA88028064}" destId="{D0347799-E073-4309-B9E8-DF14DEC74FD6}" srcOrd="1" destOrd="0" presId="urn:microsoft.com/office/officeart/2018/5/layout/IconCircleLabelList"/>
    <dgm:cxn modelId="{F1B4DB07-096D-4D1B-B131-6D7ACFFDE625}" type="presParOf" srcId="{887AFAD4-F7C0-44DD-A3AD-D0AA88028064}" destId="{426CB468-8862-4877-8298-32619DBA0942}" srcOrd="2" destOrd="0" presId="urn:microsoft.com/office/officeart/2018/5/layout/IconCircleLabelList"/>
    <dgm:cxn modelId="{000A453E-88AC-4367-885D-07B386CC7393}" type="presParOf" srcId="{426CB468-8862-4877-8298-32619DBA0942}" destId="{83938445-D3D0-4CAD-BCDB-202AC714AEFF}" srcOrd="0" destOrd="0" presId="urn:microsoft.com/office/officeart/2018/5/layout/IconCircleLabelList"/>
    <dgm:cxn modelId="{757876B1-BA2A-4E56-A98D-B507CC78F7DD}" type="presParOf" srcId="{426CB468-8862-4877-8298-32619DBA0942}" destId="{950A6322-FF88-457C-9B34-E3E3449DB9FA}" srcOrd="1" destOrd="0" presId="urn:microsoft.com/office/officeart/2018/5/layout/IconCircleLabelList"/>
    <dgm:cxn modelId="{8A6C9AC4-2FCB-4467-B1F6-03789CF24932}" type="presParOf" srcId="{426CB468-8862-4877-8298-32619DBA0942}" destId="{D76198F4-0351-45D0-AB4C-5A8188B1C7D5}" srcOrd="2" destOrd="0" presId="urn:microsoft.com/office/officeart/2018/5/layout/IconCircleLabelList"/>
    <dgm:cxn modelId="{D2ADF0FC-BF28-4980-8247-5C00A1B84A45}" type="presParOf" srcId="{426CB468-8862-4877-8298-32619DBA0942}" destId="{4ACEC809-7461-4A97-9056-A39AFB178BF5}" srcOrd="3" destOrd="0" presId="urn:microsoft.com/office/officeart/2018/5/layout/IconCircleLabelList"/>
    <dgm:cxn modelId="{CE76CC8D-5DA2-4DC0-AFD7-25D64A2A7755}" type="presParOf" srcId="{887AFAD4-F7C0-44DD-A3AD-D0AA88028064}" destId="{44FF4FAC-3A17-46D9-A87D-61CF3F23B5B1}" srcOrd="3" destOrd="0" presId="urn:microsoft.com/office/officeart/2018/5/layout/IconCircleLabelList"/>
    <dgm:cxn modelId="{873B16A4-562B-47E9-BA14-02BFE6DA8076}" type="presParOf" srcId="{887AFAD4-F7C0-44DD-A3AD-D0AA88028064}" destId="{A148EF39-6BC7-412E-B483-594385DE257B}" srcOrd="4" destOrd="0" presId="urn:microsoft.com/office/officeart/2018/5/layout/IconCircleLabelList"/>
    <dgm:cxn modelId="{C802FF00-D9C8-4077-8A9D-8E3702F9828D}" type="presParOf" srcId="{A148EF39-6BC7-412E-B483-594385DE257B}" destId="{48BDB2F2-4BBB-409E-820B-654F8BCF1FC3}" srcOrd="0" destOrd="0" presId="urn:microsoft.com/office/officeart/2018/5/layout/IconCircleLabelList"/>
    <dgm:cxn modelId="{BE74C53B-05A9-44A4-8C7F-5F42CCBE4635}" type="presParOf" srcId="{A148EF39-6BC7-412E-B483-594385DE257B}" destId="{770D1235-9A7D-4701-9D0C-0E5A3E747BB6}" srcOrd="1" destOrd="0" presId="urn:microsoft.com/office/officeart/2018/5/layout/IconCircleLabelList"/>
    <dgm:cxn modelId="{ED31C14B-587A-48C3-930A-24727E6A3AC1}" type="presParOf" srcId="{A148EF39-6BC7-412E-B483-594385DE257B}" destId="{27EDC440-4ECE-4CBC-9EF0-38F0330239D9}" srcOrd="2" destOrd="0" presId="urn:microsoft.com/office/officeart/2018/5/layout/IconCircleLabelList"/>
    <dgm:cxn modelId="{24C8D2FD-D3BD-4961-86CA-FB017287A8D3}" type="presParOf" srcId="{A148EF39-6BC7-412E-B483-594385DE257B}" destId="{0E813399-884E-4109-AE6C-CBECE5FAAB1D}" srcOrd="3" destOrd="0" presId="urn:microsoft.com/office/officeart/2018/5/layout/IconCircleLabelList"/>
    <dgm:cxn modelId="{49AA48EC-1A0C-4726-BA74-35C27185F008}" type="presParOf" srcId="{887AFAD4-F7C0-44DD-A3AD-D0AA88028064}" destId="{64358549-83F7-44B4-9CB9-4CBB465529AE}" srcOrd="5" destOrd="0" presId="urn:microsoft.com/office/officeart/2018/5/layout/IconCircleLabelList"/>
    <dgm:cxn modelId="{79B84FDB-523F-441C-8664-FF19F72F2B02}" type="presParOf" srcId="{887AFAD4-F7C0-44DD-A3AD-D0AA88028064}" destId="{4886CAFA-C080-4C0A-8E5A-91C19869C828}" srcOrd="6" destOrd="0" presId="urn:microsoft.com/office/officeart/2018/5/layout/IconCircleLabelList"/>
    <dgm:cxn modelId="{D4AE5CE9-5084-4BD0-81C7-8D3DEDD0531B}" type="presParOf" srcId="{4886CAFA-C080-4C0A-8E5A-91C19869C828}" destId="{305323F8-66D7-4FE8-9EC9-6BAA55019C6E}" srcOrd="0" destOrd="0" presId="urn:microsoft.com/office/officeart/2018/5/layout/IconCircleLabelList"/>
    <dgm:cxn modelId="{45B3A152-22A2-4695-8105-4429AC625BF5}" type="presParOf" srcId="{4886CAFA-C080-4C0A-8E5A-91C19869C828}" destId="{B5112A17-69EA-44C0-A448-2DFBC3335F14}" srcOrd="1" destOrd="0" presId="urn:microsoft.com/office/officeart/2018/5/layout/IconCircleLabelList"/>
    <dgm:cxn modelId="{0D91DEEE-8E72-4E45-8551-425630CF492E}" type="presParOf" srcId="{4886CAFA-C080-4C0A-8E5A-91C19869C828}" destId="{20B53A92-7E0B-4F5D-B48A-C93A27382207}" srcOrd="2" destOrd="0" presId="urn:microsoft.com/office/officeart/2018/5/layout/IconCircleLabelList"/>
    <dgm:cxn modelId="{560A0B16-941A-4453-8AF2-2E49AA6BE7D5}" type="presParOf" srcId="{4886CAFA-C080-4C0A-8E5A-91C19869C828}" destId="{15BE2C5C-FCF8-4DF0-88BD-B378721B994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78D5-8B9C-4D35-8564-06B348A89B12}">
      <dsp:nvSpPr>
        <dsp:cNvPr id="0" name=""/>
        <dsp:cNvSpPr/>
      </dsp:nvSpPr>
      <dsp:spPr>
        <a:xfrm>
          <a:off x="558493" y="431573"/>
          <a:ext cx="1445542" cy="1445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53F28-F2D0-4B55-9B5C-6A891A58CDF0}">
      <dsp:nvSpPr>
        <dsp:cNvPr id="0" name=""/>
        <dsp:cNvSpPr/>
      </dsp:nvSpPr>
      <dsp:spPr>
        <a:xfrm>
          <a:off x="866559" y="739639"/>
          <a:ext cx="829409" cy="8294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B860C-DC8B-4000-844F-344D2D978534}">
      <dsp:nvSpPr>
        <dsp:cNvPr id="0" name=""/>
        <dsp:cNvSpPr/>
      </dsp:nvSpPr>
      <dsp:spPr>
        <a:xfrm>
          <a:off x="96393" y="2327366"/>
          <a:ext cx="23697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dirty="0"/>
            <a:t>Samen </a:t>
          </a:r>
          <a:r>
            <a:rPr lang="en-US" sz="2800" b="1" kern="1200" dirty="0" err="1"/>
            <a:t>komen</a:t>
          </a:r>
          <a:r>
            <a:rPr lang="en-US" sz="2800" b="1" kern="1200" dirty="0"/>
            <a:t> we </a:t>
          </a:r>
          <a:r>
            <a:rPr lang="en-US" sz="2800" b="1" kern="1200" dirty="0" err="1"/>
            <a:t>erdoor</a:t>
          </a:r>
          <a:endParaRPr lang="en-US" sz="2800" kern="1200" dirty="0" err="1"/>
        </a:p>
      </dsp:txBody>
      <dsp:txXfrm>
        <a:off x="96393" y="2327366"/>
        <a:ext cx="2369741" cy="720000"/>
      </dsp:txXfrm>
    </dsp:sp>
    <dsp:sp modelId="{83938445-D3D0-4CAD-BCDB-202AC714AEFF}">
      <dsp:nvSpPr>
        <dsp:cNvPr id="0" name=""/>
        <dsp:cNvSpPr/>
      </dsp:nvSpPr>
      <dsp:spPr>
        <a:xfrm>
          <a:off x="3342939" y="431573"/>
          <a:ext cx="1445542" cy="14455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A6322-FF88-457C-9B34-E3E3449DB9FA}">
      <dsp:nvSpPr>
        <dsp:cNvPr id="0" name=""/>
        <dsp:cNvSpPr/>
      </dsp:nvSpPr>
      <dsp:spPr>
        <a:xfrm>
          <a:off x="3651006" y="739639"/>
          <a:ext cx="829409" cy="829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EC809-7461-4A97-9056-A39AFB178BF5}">
      <dsp:nvSpPr>
        <dsp:cNvPr id="0" name=""/>
        <dsp:cNvSpPr/>
      </dsp:nvSpPr>
      <dsp:spPr>
        <a:xfrm>
          <a:off x="2880840" y="2327366"/>
          <a:ext cx="23697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dirty="0" err="1"/>
            <a:t>Vraag</a:t>
          </a:r>
          <a:r>
            <a:rPr lang="en-US" sz="2800" b="1" kern="1200" dirty="0"/>
            <a:t> </a:t>
          </a:r>
          <a:r>
            <a:rPr lang="en-US" sz="2800" b="1" kern="1200" dirty="0" err="1"/>
            <a:t>hulp</a:t>
          </a:r>
          <a:r>
            <a:rPr lang="en-US" sz="2800" b="1" kern="1200" dirty="0"/>
            <a:t> </a:t>
          </a:r>
          <a:r>
            <a:rPr lang="en-US" sz="2800" b="1" kern="1200" dirty="0" err="1"/>
            <a:t>waar</a:t>
          </a:r>
          <a:r>
            <a:rPr lang="en-US" sz="2800" b="1" kern="1200" dirty="0"/>
            <a:t> </a:t>
          </a:r>
          <a:r>
            <a:rPr lang="en-US" sz="2800" b="1" kern="1200" dirty="0" err="1"/>
            <a:t>nodig</a:t>
          </a:r>
          <a:endParaRPr lang="en-US" sz="2800" kern="1200" dirty="0" err="1"/>
        </a:p>
      </dsp:txBody>
      <dsp:txXfrm>
        <a:off x="2880840" y="2327366"/>
        <a:ext cx="2369741" cy="720000"/>
      </dsp:txXfrm>
    </dsp:sp>
    <dsp:sp modelId="{48BDB2F2-4BBB-409E-820B-654F8BCF1FC3}">
      <dsp:nvSpPr>
        <dsp:cNvPr id="0" name=""/>
        <dsp:cNvSpPr/>
      </dsp:nvSpPr>
      <dsp:spPr>
        <a:xfrm>
          <a:off x="6127386" y="431573"/>
          <a:ext cx="1445542" cy="14455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D1235-9A7D-4701-9D0C-0E5A3E747BB6}">
      <dsp:nvSpPr>
        <dsp:cNvPr id="0" name=""/>
        <dsp:cNvSpPr/>
      </dsp:nvSpPr>
      <dsp:spPr>
        <a:xfrm>
          <a:off x="6435452" y="739639"/>
          <a:ext cx="829409" cy="82940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13399-884E-4109-AE6C-CBECE5FAAB1D}">
      <dsp:nvSpPr>
        <dsp:cNvPr id="0" name=""/>
        <dsp:cNvSpPr/>
      </dsp:nvSpPr>
      <dsp:spPr>
        <a:xfrm>
          <a:off x="5665286" y="2327366"/>
          <a:ext cx="23697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0" kern="1200" dirty="0" err="1">
              <a:latin typeface="The Serif Hand Black"/>
            </a:rPr>
            <a:t>Iedereen</a:t>
          </a:r>
          <a:r>
            <a:rPr lang="en-US" sz="2800" b="0" kern="1200" dirty="0">
              <a:latin typeface="The Serif Hand Black"/>
            </a:rPr>
            <a:t> is belangrijk</a:t>
          </a:r>
          <a:endParaRPr lang="en-US" sz="2800" b="1" kern="1200" dirty="0">
            <a:latin typeface="The Serif Hand Black"/>
          </a:endParaRPr>
        </a:p>
      </dsp:txBody>
      <dsp:txXfrm>
        <a:off x="5665286" y="2327366"/>
        <a:ext cx="2369741" cy="720000"/>
      </dsp:txXfrm>
    </dsp:sp>
    <dsp:sp modelId="{305323F8-66D7-4FE8-9EC9-6BAA55019C6E}">
      <dsp:nvSpPr>
        <dsp:cNvPr id="0" name=""/>
        <dsp:cNvSpPr/>
      </dsp:nvSpPr>
      <dsp:spPr>
        <a:xfrm>
          <a:off x="8911833" y="431573"/>
          <a:ext cx="1445542" cy="14455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12A17-69EA-44C0-A448-2DFBC3335F14}">
      <dsp:nvSpPr>
        <dsp:cNvPr id="0" name=""/>
        <dsp:cNvSpPr/>
      </dsp:nvSpPr>
      <dsp:spPr>
        <a:xfrm>
          <a:off x="9219899" y="739639"/>
          <a:ext cx="829409" cy="82940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E2C5C-FCF8-4DF0-88BD-B378721B9948}">
      <dsp:nvSpPr>
        <dsp:cNvPr id="0" name=""/>
        <dsp:cNvSpPr/>
      </dsp:nvSpPr>
      <dsp:spPr>
        <a:xfrm>
          <a:off x="8449733" y="2327366"/>
          <a:ext cx="23697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b="1" kern="1200" dirty="0" err="1">
              <a:latin typeface="The Serif Hand Black"/>
            </a:rPr>
            <a:t>Draag</a:t>
          </a:r>
          <a:r>
            <a:rPr lang="en-US" sz="2800" b="1" kern="1200" dirty="0">
              <a:latin typeface="The Serif Hand Black"/>
            </a:rPr>
            <a:t> </a:t>
          </a:r>
          <a:r>
            <a:rPr lang="en-US" sz="2800" b="1" kern="1200" dirty="0" err="1">
              <a:latin typeface="The Serif Hand Black"/>
            </a:rPr>
            <a:t>zorg</a:t>
          </a:r>
          <a:r>
            <a:rPr lang="en-US" sz="2800" b="1" kern="1200" dirty="0">
              <a:latin typeface="The Serif Hand Black"/>
            </a:rPr>
            <a:t> </a:t>
          </a:r>
          <a:r>
            <a:rPr lang="en-US" sz="2800" b="1" kern="1200" dirty="0" err="1">
              <a:latin typeface="The Serif Hand Black"/>
            </a:rPr>
            <a:t>voor</a:t>
          </a:r>
          <a:r>
            <a:rPr lang="en-US" sz="2800" b="1" kern="1200" dirty="0">
              <a:latin typeface="The Serif Hand Black"/>
            </a:rPr>
            <a:t> </a:t>
          </a:r>
          <a:r>
            <a:rPr lang="en-US" sz="2800" b="1" kern="1200" dirty="0" err="1">
              <a:latin typeface="The Serif Hand Black"/>
            </a:rPr>
            <a:t>elkaar</a:t>
          </a:r>
        </a:p>
      </dsp:txBody>
      <dsp:txXfrm>
        <a:off x="8449733" y="2327366"/>
        <a:ext cx="236974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5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0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1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8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3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esti.com/benl/online-platform-voor-het-onderwijs/home/" TargetMode="External"/><Relationship Id="rId13" Type="http://schemas.openxmlformats.org/officeDocument/2006/relationships/hyperlink" Target="https://www.onderwijs.vlaanderen.be/nl/coronavirus/afstandsleren/digitale-leerplatformen-en-leermiddelen-bij-afstandsleren" TargetMode="External"/><Relationship Id="rId3" Type="http://schemas.openxmlformats.org/officeDocument/2006/relationships/hyperlink" Target="https://www.scoodle.be/login" TargetMode="External"/><Relationship Id="rId7" Type="http://schemas.openxmlformats.org/officeDocument/2006/relationships/hyperlink" Target="https://edu.google.com/intl/ALL_nl/" TargetMode="External"/><Relationship Id="rId12" Type="http://schemas.openxmlformats.org/officeDocument/2006/relationships/hyperlink" Target="https://www.socrative.com/" TargetMode="External"/><Relationship Id="rId2" Type="http://schemas.openxmlformats.org/officeDocument/2006/relationships/hyperlink" Target="https://www.smartschool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nl-be/microsoft-teams/log-in" TargetMode="External"/><Relationship Id="rId11" Type="http://schemas.openxmlformats.org/officeDocument/2006/relationships/hyperlink" Target="https://kahoot.com/" TargetMode="External"/><Relationship Id="rId5" Type="http://schemas.openxmlformats.org/officeDocument/2006/relationships/hyperlink" Target="https://www.klascement.net/" TargetMode="External"/><Relationship Id="rId10" Type="http://schemas.openxmlformats.org/officeDocument/2006/relationships/hyperlink" Target="https://www.mentimeter.com/" TargetMode="External"/><Relationship Id="rId4" Type="http://schemas.openxmlformats.org/officeDocument/2006/relationships/hyperlink" Target="https://onderwijs.hetarchief.be/" TargetMode="External"/><Relationship Id="rId9" Type="http://schemas.openxmlformats.org/officeDocument/2006/relationships/hyperlink" Target="https://padlet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ourpre.com/fr/dictionnaire/file/champagn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maatregelen-tijdens-de-coronacrisis" TargetMode="External"/><Relationship Id="rId2" Type="http://schemas.openxmlformats.org/officeDocument/2006/relationships/hyperlink" Target="https://www.freepi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erwijzer.be/" TargetMode="External"/><Relationship Id="rId5" Type="http://schemas.openxmlformats.org/officeDocument/2006/relationships/hyperlink" Target="https://datastudio.google.com/embed/reporting/c14a5cfc-cab7-4812-848c-0369173148ab/page/ZwmOB" TargetMode="External"/><Relationship Id="rId4" Type="http://schemas.openxmlformats.org/officeDocument/2006/relationships/hyperlink" Target="https://www.info-coronavirus.be/nl/banner-text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google.com/intl/ALL_nl/&#160;" TargetMode="External"/><Relationship Id="rId3" Type="http://schemas.openxmlformats.org/officeDocument/2006/relationships/hyperlink" Target="https://www.bing.com/images/search?view=detailV2&amp;ccid=BCPDR8QO&amp;id=CD6AF2957B25F72811068171118A104697B5455D&amp;thid=OIP.BCPDR8QOTJQx1wueCez9OQHaLH&amp;mediaurl=https%3a%2f%2fwww.sanity.com.au%2fmedia%2fImages%2ffullimage%2f460986%2fSDC_2392475_2018-28-8--12-50-57.jpg&amp;cdnurl=https%3a%2f%2fth.bing.com%2fth%2fid%2fR.0423c347c40e4c9431d70b9e09ecfd39%3frik%3dXUW1l0YQihFxgQ%26pid%3dImgRaw%26r%3d0&amp;exph=1201&amp;expw=800&amp;q=the+empire+needs+you+darth+vader&amp;simid=607990618526022028&amp;FORM=IRPRST&amp;ck=F943F09D9283596009EBBB8C883220AC&amp;selectedIndex=0&amp;idpp=overlayview&amp;ajaxhist=0&amp;ajaxserp=0" TargetMode="External"/><Relationship Id="rId7" Type="http://schemas.openxmlformats.org/officeDocument/2006/relationships/hyperlink" Target="https://www.microsoft.com/nl-be/microsoft-teams/log-in" TargetMode="External"/><Relationship Id="rId2" Type="http://schemas.openxmlformats.org/officeDocument/2006/relationships/hyperlink" Target="https://www.pinterest.com/pin/27042715261333809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lascement.net/" TargetMode="External"/><Relationship Id="rId5" Type="http://schemas.openxmlformats.org/officeDocument/2006/relationships/hyperlink" Target="https://onderwijs.hetarchief.be/" TargetMode="External"/><Relationship Id="rId10" Type="http://schemas.openxmlformats.org/officeDocument/2006/relationships/hyperlink" Target="https://padlet.com/" TargetMode="External"/><Relationship Id="rId4" Type="http://schemas.openxmlformats.org/officeDocument/2006/relationships/hyperlink" Target="https://www.scoodle.be/login" TargetMode="External"/><Relationship Id="rId9" Type="http://schemas.openxmlformats.org/officeDocument/2006/relationships/hyperlink" Target="https://www.questi.com/benl/online-platform-voor-het-onderwijs/hom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erwijzer.be/nieuws/de-impact-van-de-coronacrisis-op-het-onderwijs-leerwinst-verl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cte vage openbare bibliotheek met boekenplanken">
            <a:extLst>
              <a:ext uri="{FF2B5EF4-FFF2-40B4-BE49-F238E27FC236}">
                <a16:creationId xmlns:a16="http://schemas.microsoft.com/office/drawing/2014/main" id="{3E5E6123-0292-4533-A4AC-B3F14C30F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758" r="6" b="1295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800" b="1">
                <a:cs typeface="Calibri Light"/>
              </a:rPr>
              <a:t>Onderwijs in Coronatijd</a:t>
            </a:r>
            <a:endParaRPr lang="en-US" sz="108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>
                <a:cs typeface="Calibri"/>
              </a:rPr>
              <a:t>En wat is de impact....</a:t>
            </a:r>
            <a:endParaRPr lang="en-US" sz="44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6FD0-E749-43C9-BA11-6213C5C6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Impact </a:t>
            </a:r>
            <a:r>
              <a:rPr lang="en-US" err="1"/>
              <a:t>leerkrachten</a:t>
            </a:r>
            <a:r>
              <a:rPr lang="en-US"/>
              <a:t> – </a:t>
            </a:r>
            <a:r>
              <a:rPr lang="en-US" err="1"/>
              <a:t>korte</a:t>
            </a:r>
            <a:r>
              <a:rPr lang="en-US"/>
              <a:t> </a:t>
            </a:r>
            <a:r>
              <a:rPr lang="en-US" err="1"/>
              <a:t>termijn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CEB76-03A2-46BD-BCB5-C0349F86D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stressfactor</a:t>
            </a:r>
            <a:r>
              <a:rPr lang="en-US" dirty="0"/>
              <a:t> </a:t>
            </a:r>
            <a:r>
              <a:rPr lang="en-US" dirty="0" err="1"/>
              <a:t>omdat</a:t>
            </a:r>
            <a:r>
              <a:rPr lang="en-US" dirty="0"/>
              <a:t> adequate </a:t>
            </a:r>
            <a:r>
              <a:rPr lang="en-US" dirty="0" err="1"/>
              <a:t>aanpassing</a:t>
            </a:r>
            <a:r>
              <a:rPr lang="en-US" dirty="0"/>
              <a:t> </a:t>
            </a:r>
            <a:r>
              <a:rPr lang="en-US" dirty="0" err="1"/>
              <a:t>nodis</a:t>
            </a:r>
            <a:r>
              <a:rPr lang="en-US" dirty="0"/>
              <a:t> is ten </a:t>
            </a:r>
            <a:r>
              <a:rPr lang="en-US" dirty="0" err="1"/>
              <a:t>gevolge</a:t>
            </a:r>
            <a:r>
              <a:rPr lang="en-US" dirty="0"/>
              <a:t> van continue </a:t>
            </a:r>
            <a:r>
              <a:rPr lang="en-US" dirty="0" err="1"/>
              <a:t>wisselende</a:t>
            </a:r>
            <a:r>
              <a:rPr lang="en-US" dirty="0"/>
              <a:t> </a:t>
            </a:r>
            <a:r>
              <a:rPr lang="en-US" dirty="0" err="1"/>
              <a:t>richtlijnen</a:t>
            </a:r>
            <a:r>
              <a:rPr lang="en-US" dirty="0"/>
              <a:t> </a:t>
            </a:r>
            <a:r>
              <a:rPr lang="en-US" dirty="0" err="1"/>
              <a:t>opgelegd</a:t>
            </a:r>
            <a:r>
              <a:rPr lang="en-US" dirty="0"/>
              <a:t> door </a:t>
            </a:r>
            <a:r>
              <a:rPr lang="en-US" dirty="0" err="1"/>
              <a:t>zowel</a:t>
            </a:r>
            <a:r>
              <a:rPr lang="en-US" dirty="0"/>
              <a:t> </a:t>
            </a:r>
            <a:r>
              <a:rPr lang="en-US" dirty="0" err="1"/>
              <a:t>federale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vlaamse</a:t>
            </a:r>
            <a:r>
              <a:rPr lang="en-US" dirty="0"/>
              <a:t> </a:t>
            </a:r>
            <a:r>
              <a:rPr lang="en-US" dirty="0" err="1"/>
              <a:t>overheid</a:t>
            </a:r>
            <a:endParaRPr lang="en-US" dirty="0"/>
          </a:p>
          <a:p>
            <a:r>
              <a:rPr lang="en-US" dirty="0"/>
              <a:t>Direct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overstappen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alternatieve</a:t>
            </a:r>
            <a:r>
              <a:rPr lang="en-US" dirty="0"/>
              <a:t> </a:t>
            </a:r>
            <a:r>
              <a:rPr lang="en-US" dirty="0" err="1"/>
              <a:t>lesmethoden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werkvormen</a:t>
            </a:r>
            <a:endParaRPr lang="en-US" dirty="0"/>
          </a:p>
          <a:p>
            <a:r>
              <a:rPr lang="en-US" dirty="0" err="1"/>
              <a:t>Omschakeling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on-line </a:t>
            </a:r>
            <a:r>
              <a:rPr lang="en-US" dirty="0" err="1"/>
              <a:t>lesgeven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 </a:t>
            </a:r>
            <a:r>
              <a:rPr lang="en-US" dirty="0" err="1"/>
              <a:t>grondige</a:t>
            </a:r>
            <a:r>
              <a:rPr lang="en-US" dirty="0"/>
              <a:t> </a:t>
            </a:r>
            <a:r>
              <a:rPr lang="en-US" dirty="0" err="1"/>
              <a:t>kennis</a:t>
            </a:r>
            <a:r>
              <a:rPr lang="en-US" dirty="0"/>
              <a:t> met </a:t>
            </a:r>
            <a:r>
              <a:rPr lang="en-US" dirty="0" err="1"/>
              <a:t>betrekking</a:t>
            </a:r>
            <a:r>
              <a:rPr lang="en-US" dirty="0"/>
              <a:t> tot ICT, software </a:t>
            </a:r>
            <a:r>
              <a:rPr lang="en-US" dirty="0" err="1"/>
              <a:t>enz</a:t>
            </a:r>
            <a:r>
              <a:rPr lang="en-US" dirty="0"/>
              <a:t>...</a:t>
            </a:r>
          </a:p>
          <a:p>
            <a:r>
              <a:rPr lang="en-US" dirty="0"/>
              <a:t>Op </a:t>
            </a:r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online </a:t>
            </a:r>
            <a:r>
              <a:rPr lang="en-US" dirty="0" err="1"/>
              <a:t>leerplatformen</a:t>
            </a:r>
            <a:endParaRPr lang="en-US" dirty="0"/>
          </a:p>
          <a:p>
            <a:r>
              <a:rPr lang="en-US" dirty="0"/>
              <a:t>Gaat ten </a:t>
            </a:r>
            <a:r>
              <a:rPr lang="en-US" dirty="0" err="1"/>
              <a:t>koste</a:t>
            </a:r>
            <a:r>
              <a:rPr lang="en-US" dirty="0"/>
              <a:t> van de </a:t>
            </a:r>
            <a:r>
              <a:rPr lang="en-US" dirty="0" err="1"/>
              <a:t>opvolging</a:t>
            </a:r>
            <a:r>
              <a:rPr lang="en-US" dirty="0"/>
              <a:t> van de </a:t>
            </a:r>
            <a:r>
              <a:rPr lang="en-US" dirty="0" err="1"/>
              <a:t>leerling</a:t>
            </a:r>
            <a:endParaRPr lang="en-US" dirty="0"/>
          </a:p>
          <a:p>
            <a:r>
              <a:rPr lang="en-US" dirty="0" err="1"/>
              <a:t>Vertrouwensband</a:t>
            </a:r>
            <a:r>
              <a:rPr lang="en-US" dirty="0"/>
              <a:t> is </a:t>
            </a:r>
            <a:r>
              <a:rPr lang="en-US" dirty="0" err="1"/>
              <a:t>moeilijker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onderhouden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leerkracht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leerling</a:t>
            </a:r>
            <a:endParaRPr lang="en-US" dirty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8B7E-8B38-42DB-96CD-32FCA6F0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</a:t>
            </a:r>
            <a:r>
              <a:rPr lang="en-US" dirty="0" err="1"/>
              <a:t>leerkrachten</a:t>
            </a:r>
            <a:r>
              <a:rPr lang="en-US" dirty="0"/>
              <a:t> –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termijn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6630-D955-4506-8DEF-62F797698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Stressfactoren</a:t>
            </a:r>
            <a:r>
              <a:rPr lang="en-US" dirty="0"/>
              <a:t> die </a:t>
            </a:r>
            <a:r>
              <a:rPr lang="en-US" dirty="0" err="1"/>
              <a:t>gedurende</a:t>
            </a:r>
            <a:r>
              <a:rPr lang="en-US" dirty="0"/>
              <a:t> </a:t>
            </a:r>
            <a:r>
              <a:rPr lang="en-US" dirty="0" err="1"/>
              <a:t>langere</a:t>
            </a:r>
            <a:r>
              <a:rPr lang="en-US" dirty="0"/>
              <a:t>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aanslepen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gezondheidsproblemen</a:t>
            </a:r>
            <a:endParaRPr lang="en-US" dirty="0"/>
          </a:p>
          <a:p>
            <a:r>
              <a:rPr lang="en-US" dirty="0"/>
              <a:t>Burn-out, </a:t>
            </a:r>
            <a:r>
              <a:rPr lang="en-US" dirty="0" err="1"/>
              <a:t>langdurige</a:t>
            </a:r>
            <a:r>
              <a:rPr lang="en-US" dirty="0"/>
              <a:t> </a:t>
            </a:r>
            <a:r>
              <a:rPr lang="en-US" dirty="0" err="1"/>
              <a:t>ziekte</a:t>
            </a:r>
            <a:endParaRPr lang="en-US" dirty="0"/>
          </a:p>
          <a:p>
            <a:r>
              <a:rPr lang="en-US" dirty="0" err="1"/>
              <a:t>Herbekijken</a:t>
            </a:r>
            <a:r>
              <a:rPr lang="en-US" dirty="0"/>
              <a:t> </a:t>
            </a:r>
            <a:r>
              <a:rPr lang="en-US" dirty="0" err="1"/>
              <a:t>beroepskeuze</a:t>
            </a:r>
          </a:p>
          <a:p>
            <a:r>
              <a:rPr lang="en-US" dirty="0" err="1"/>
              <a:t>Algemeen</a:t>
            </a:r>
            <a:r>
              <a:rPr lang="en-US" dirty="0"/>
              <a:t> </a:t>
            </a:r>
            <a:r>
              <a:rPr lang="en-US" dirty="0" err="1"/>
              <a:t>welbevinden</a:t>
            </a:r>
            <a:r>
              <a:rPr lang="en-US" dirty="0"/>
              <a:t> op school </a:t>
            </a:r>
          </a:p>
          <a:p>
            <a:r>
              <a:rPr lang="en-US" dirty="0" err="1"/>
              <a:t>Kwaliteit</a:t>
            </a:r>
            <a:r>
              <a:rPr lang="en-US" dirty="0"/>
              <a:t> van het </a:t>
            </a:r>
            <a:r>
              <a:rPr lang="en-US" dirty="0" err="1"/>
              <a:t>lesgeven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achteruit</a:t>
            </a:r>
          </a:p>
          <a:p>
            <a:r>
              <a:rPr lang="en-US" dirty="0"/>
              <a:t>Contact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collega's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verloren</a:t>
            </a:r>
          </a:p>
          <a:p>
            <a:r>
              <a:rPr lang="en-US" dirty="0"/>
              <a:t>Enz...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A1F1-FB88-4724-8292-17B42275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hieruit</a:t>
            </a:r>
            <a:r>
              <a:rPr lang="en-US" dirty="0"/>
              <a:t> </a:t>
            </a:r>
            <a:r>
              <a:rPr lang="en-US" dirty="0" err="1"/>
              <a:t>besluiten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D58E5-F1AD-47FD-8F4B-9EF815695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Ten </a:t>
            </a:r>
            <a:r>
              <a:rPr lang="en-US" b="1" dirty="0" err="1"/>
              <a:t>nadele</a:t>
            </a:r>
            <a:r>
              <a:rPr lang="en-US" b="1" dirty="0"/>
              <a:t> van de </a:t>
            </a:r>
            <a:r>
              <a:rPr lang="en-US" b="1" dirty="0" err="1"/>
              <a:t>onderwijskwaliteit</a:t>
            </a:r>
            <a:endParaRPr lang="en-US" b="1" dirty="0"/>
          </a:p>
          <a:p>
            <a:r>
              <a:rPr lang="en-US" b="1" dirty="0"/>
              <a:t>Hoger </a:t>
            </a:r>
            <a:r>
              <a:rPr lang="en-US" b="1" dirty="0" err="1"/>
              <a:t>ziekteverzuim</a:t>
            </a:r>
            <a:endParaRPr lang="en-US" b="1" dirty="0"/>
          </a:p>
          <a:p>
            <a:r>
              <a:rPr lang="en-US" b="1" dirty="0" err="1"/>
              <a:t>Algemeen</a:t>
            </a:r>
            <a:r>
              <a:rPr lang="en-US" b="1" dirty="0"/>
              <a:t> </a:t>
            </a:r>
            <a:r>
              <a:rPr lang="en-US" b="1" dirty="0" err="1"/>
              <a:t>welbevinden</a:t>
            </a:r>
            <a:r>
              <a:rPr lang="en-US" b="1" dirty="0"/>
              <a:t> </a:t>
            </a:r>
            <a:r>
              <a:rPr lang="en-US" b="1" dirty="0" err="1"/>
              <a:t>gaat</a:t>
            </a:r>
            <a:r>
              <a:rPr lang="en-US" b="1" dirty="0"/>
              <a:t> </a:t>
            </a:r>
            <a:r>
              <a:rPr lang="en-US" b="1" dirty="0" err="1"/>
              <a:t>achteruit</a:t>
            </a:r>
            <a:endParaRPr lang="en-US" b="1" dirty="0"/>
          </a:p>
          <a:p>
            <a:r>
              <a:rPr lang="en-US" b="1" dirty="0" err="1"/>
              <a:t>Problematiek</a:t>
            </a:r>
            <a:r>
              <a:rPr lang="en-US" b="1" dirty="0"/>
              <a:t> </a:t>
            </a:r>
            <a:r>
              <a:rPr lang="en-US" b="1" dirty="0" err="1"/>
              <a:t>rond</a:t>
            </a:r>
            <a:r>
              <a:rPr lang="en-US" b="1" dirty="0"/>
              <a:t> </a:t>
            </a:r>
            <a:r>
              <a:rPr lang="en-US" b="1" dirty="0" err="1"/>
              <a:t>lerarentekort</a:t>
            </a:r>
            <a:r>
              <a:rPr lang="en-US" b="1" dirty="0"/>
              <a:t> </a:t>
            </a:r>
            <a:r>
              <a:rPr lang="en-US" b="1" dirty="0" err="1"/>
              <a:t>sleept</a:t>
            </a:r>
            <a:r>
              <a:rPr lang="en-US" b="1" dirty="0"/>
              <a:t> </a:t>
            </a:r>
            <a:r>
              <a:rPr lang="en-US" b="1" dirty="0" err="1"/>
              <a:t>aan</a:t>
            </a:r>
            <a:r>
              <a:rPr lang="en-US" b="1" dirty="0"/>
              <a:t> door </a:t>
            </a:r>
            <a:r>
              <a:rPr lang="en-US" b="1" dirty="0" err="1"/>
              <a:t>uitval</a:t>
            </a:r>
            <a:endParaRPr lang="en-US" b="1" dirty="0"/>
          </a:p>
          <a:p>
            <a:r>
              <a:rPr lang="en-US" b="1" dirty="0"/>
              <a:t>Wees alert </a:t>
            </a:r>
            <a:r>
              <a:rPr lang="en-US" b="1" dirty="0" err="1"/>
              <a:t>zowel</a:t>
            </a:r>
            <a:r>
              <a:rPr lang="en-US" b="1" dirty="0"/>
              <a:t>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leerlingen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collega</a:t>
            </a:r>
            <a:r>
              <a:rPr lang="en-US" b="1" dirty="0"/>
              <a:t> 's</a:t>
            </a:r>
          </a:p>
          <a:p>
            <a:r>
              <a:rPr lang="en-US" b="1" dirty="0" err="1"/>
              <a:t>Communicatie</a:t>
            </a:r>
            <a:r>
              <a:rPr lang="en-US" b="1" dirty="0"/>
              <a:t> </a:t>
            </a:r>
            <a:r>
              <a:rPr lang="en-US" b="1" dirty="0" err="1"/>
              <a:t>blijft</a:t>
            </a:r>
            <a:r>
              <a:rPr lang="en-US" b="1" dirty="0"/>
              <a:t> </a:t>
            </a:r>
            <a:r>
              <a:rPr lang="en-US" b="1" dirty="0" err="1"/>
              <a:t>een</a:t>
            </a:r>
            <a:r>
              <a:rPr lang="en-US" b="1" dirty="0"/>
              <a:t> </a:t>
            </a:r>
            <a:r>
              <a:rPr lang="en-US" b="1" dirty="0" err="1"/>
              <a:t>levensnoodzakelijke</a:t>
            </a:r>
            <a:r>
              <a:rPr lang="en-US" b="1" dirty="0"/>
              <a:t> tool</a:t>
            </a:r>
          </a:p>
        </p:txBody>
      </p:sp>
    </p:spTree>
    <p:extLst>
      <p:ext uri="{BB962C8B-B14F-4D97-AF65-F5344CB8AC3E}">
        <p14:creationId xmlns:p14="http://schemas.microsoft.com/office/powerpoint/2010/main" val="93470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D4129-8CE2-472F-B67B-61361BD3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Vraagstelling: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92CB"/>
          </a:solidFill>
          <a:ln w="38100" cap="rnd">
            <a:solidFill>
              <a:srgbClr val="AA92C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B1D25-ED37-4787-AAAD-3279FB29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/>
              <a:t>Hoe </a:t>
            </a:r>
            <a:r>
              <a:rPr lang="en-US" b="1" dirty="0" err="1"/>
              <a:t>denk</a:t>
            </a:r>
            <a:r>
              <a:rPr lang="en-US" b="1" dirty="0"/>
              <a:t> </a:t>
            </a:r>
            <a:r>
              <a:rPr lang="en-US" b="1" dirty="0" err="1"/>
              <a:t>jij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collega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kunnen</a:t>
            </a:r>
            <a:r>
              <a:rPr lang="en-US" b="1" dirty="0"/>
              <a:t> </a:t>
            </a:r>
            <a:r>
              <a:rPr lang="en-US" b="1" dirty="0" err="1"/>
              <a:t>bijstaan</a:t>
            </a:r>
            <a:r>
              <a:rPr lang="en-US" b="1" dirty="0"/>
              <a:t>?</a:t>
            </a:r>
          </a:p>
          <a:p>
            <a:pPr lvl="1"/>
            <a:r>
              <a:rPr lang="en-US" b="1" dirty="0" err="1"/>
              <a:t>Hypothese</a:t>
            </a:r>
            <a:r>
              <a:rPr lang="en-US" b="1" dirty="0"/>
              <a:t>, je </a:t>
            </a:r>
            <a:r>
              <a:rPr lang="en-US" b="1" dirty="0" err="1"/>
              <a:t>merkt</a:t>
            </a:r>
            <a:r>
              <a:rPr lang="en-US" b="1" dirty="0"/>
              <a:t> </a:t>
            </a:r>
            <a:r>
              <a:rPr lang="en-US" b="1" dirty="0" err="1"/>
              <a:t>dat</a:t>
            </a:r>
            <a:r>
              <a:rPr lang="en-US" b="1" dirty="0"/>
              <a:t> je </a:t>
            </a:r>
            <a:r>
              <a:rPr lang="en-US" b="1" dirty="0" err="1"/>
              <a:t>collega</a:t>
            </a:r>
            <a:r>
              <a:rPr lang="en-US" b="1" dirty="0"/>
              <a:t> heel </a:t>
            </a:r>
            <a:r>
              <a:rPr lang="en-US" b="1" dirty="0" err="1"/>
              <a:t>stil</a:t>
            </a:r>
            <a:r>
              <a:rPr lang="en-US" b="1" dirty="0"/>
              <a:t> is </a:t>
            </a:r>
            <a:r>
              <a:rPr lang="en-US" b="1" dirty="0" err="1"/>
              <a:t>tijdens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teamvergadering</a:t>
            </a:r>
            <a:r>
              <a:rPr lang="en-US" b="1" dirty="0"/>
              <a:t> on-line, </a:t>
            </a:r>
            <a:r>
              <a:rPr lang="en-US" b="1" dirty="0" err="1"/>
              <a:t>terwijl</a:t>
            </a:r>
            <a:r>
              <a:rPr lang="en-US" b="1" dirty="0"/>
              <a:t> </a:t>
            </a:r>
            <a:r>
              <a:rPr lang="en-US" b="1" dirty="0" err="1"/>
              <a:t>dit</a:t>
            </a:r>
            <a:r>
              <a:rPr lang="en-US" b="1" dirty="0"/>
              <a:t> </a:t>
            </a:r>
            <a:r>
              <a:rPr lang="en-US" b="1" dirty="0" err="1"/>
              <a:t>niet</a:t>
            </a:r>
            <a:r>
              <a:rPr lang="en-US" b="1" dirty="0"/>
              <a:t> van </a:t>
            </a:r>
            <a:r>
              <a:rPr lang="en-US" b="1" dirty="0" err="1"/>
              <a:t>zijn</a:t>
            </a:r>
            <a:r>
              <a:rPr lang="en-US" b="1" dirty="0"/>
              <a:t> </a:t>
            </a:r>
            <a:r>
              <a:rPr lang="en-US" b="1" dirty="0" err="1"/>
              <a:t>gewoonte</a:t>
            </a:r>
            <a:r>
              <a:rPr lang="en-US" b="1" dirty="0"/>
              <a:t> is. </a:t>
            </a:r>
            <a:r>
              <a:rPr lang="en-US" b="1" dirty="0" err="1"/>
              <a:t>Volg</a:t>
            </a:r>
            <a:r>
              <a:rPr lang="en-US" b="1" dirty="0"/>
              <a:t> je </a:t>
            </a:r>
            <a:r>
              <a:rPr lang="en-US" b="1" dirty="0" err="1"/>
              <a:t>dit</a:t>
            </a:r>
            <a:r>
              <a:rPr lang="en-US" b="1" dirty="0"/>
              <a:t> </a:t>
            </a:r>
            <a:r>
              <a:rPr lang="en-US" b="1" dirty="0" err="1"/>
              <a:t>verder</a:t>
            </a:r>
            <a:r>
              <a:rPr lang="en-US" b="1" dirty="0"/>
              <a:t> op...of </a:t>
            </a:r>
            <a:r>
              <a:rPr lang="en-US" b="1" dirty="0" err="1"/>
              <a:t>niet</a:t>
            </a:r>
            <a:r>
              <a:rPr lang="en-US" b="1" dirty="0"/>
              <a:t>?</a:t>
            </a:r>
          </a:p>
          <a:p>
            <a:pPr lvl="1"/>
            <a:endParaRPr lang="en-US" b="1" dirty="0"/>
          </a:p>
          <a:p>
            <a:pPr lvl="1"/>
            <a:r>
              <a:rPr lang="en-US" b="1" dirty="0" err="1"/>
              <a:t>Jij</a:t>
            </a:r>
            <a:r>
              <a:rPr lang="en-US" b="1" dirty="0"/>
              <a:t> </a:t>
            </a:r>
            <a:r>
              <a:rPr lang="en-US" b="1" dirty="0" err="1"/>
              <a:t>voelt</a:t>
            </a:r>
            <a:r>
              <a:rPr lang="en-US" b="1" dirty="0"/>
              <a:t> </a:t>
            </a:r>
            <a:r>
              <a:rPr lang="en-US" b="1" dirty="0" err="1"/>
              <a:t>jezelf</a:t>
            </a:r>
            <a:r>
              <a:rPr lang="en-US" b="1" dirty="0"/>
              <a:t> </a:t>
            </a:r>
            <a:r>
              <a:rPr lang="en-US" b="1" dirty="0" err="1"/>
              <a:t>niet</a:t>
            </a:r>
            <a:r>
              <a:rPr lang="en-US" b="1" dirty="0"/>
              <a:t> </a:t>
            </a:r>
            <a:r>
              <a:rPr lang="en-US" b="1" dirty="0" err="1"/>
              <a:t>echt</a:t>
            </a:r>
            <a:r>
              <a:rPr lang="en-US" b="1" dirty="0"/>
              <a:t> lekker in je vel...</a:t>
            </a:r>
            <a:r>
              <a:rPr lang="en-US" b="1" dirty="0" err="1"/>
              <a:t>alles</a:t>
            </a:r>
            <a:r>
              <a:rPr lang="en-US" b="1" dirty="0"/>
              <a:t> is </a:t>
            </a:r>
            <a:r>
              <a:rPr lang="en-US" b="1" dirty="0" err="1"/>
              <a:t>teveel</a:t>
            </a:r>
            <a:r>
              <a:rPr lang="en-US" b="1" dirty="0"/>
              <a:t>, </a:t>
            </a:r>
            <a:r>
              <a:rPr lang="en-US" b="1" dirty="0" err="1"/>
              <a:t>niks</a:t>
            </a:r>
            <a:r>
              <a:rPr lang="en-US" b="1" dirty="0"/>
              <a:t> van zin...wat doe je, </a:t>
            </a:r>
            <a:r>
              <a:rPr lang="en-US" b="1" dirty="0" err="1"/>
              <a:t>spreek</a:t>
            </a:r>
            <a:r>
              <a:rPr lang="en-US" b="1" dirty="0"/>
              <a:t> je </a:t>
            </a:r>
            <a:r>
              <a:rPr lang="en-US" b="1" dirty="0" err="1"/>
              <a:t>hierover</a:t>
            </a:r>
            <a:r>
              <a:rPr lang="en-US" b="1" dirty="0"/>
              <a:t> met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collega</a:t>
            </a:r>
            <a:r>
              <a:rPr lang="en-US" b="1" dirty="0"/>
              <a:t>/</a:t>
            </a:r>
            <a:r>
              <a:rPr lang="en-US" b="1" dirty="0" err="1"/>
              <a:t>vriend</a:t>
            </a:r>
            <a:r>
              <a:rPr lang="en-US" b="1" dirty="0"/>
              <a:t> of </a:t>
            </a:r>
            <a:r>
              <a:rPr lang="en-US" b="1" dirty="0" err="1"/>
              <a:t>niet</a:t>
            </a:r>
            <a:r>
              <a:rPr lang="en-US" b="1" dirty="0"/>
              <a:t>?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(</a:t>
            </a:r>
            <a:r>
              <a:rPr lang="en-US" b="1" dirty="0" err="1"/>
              <a:t>terugkoppeling</a:t>
            </a:r>
            <a:r>
              <a:rPr lang="en-US" b="1" dirty="0"/>
              <a:t> </a:t>
            </a:r>
            <a:r>
              <a:rPr lang="en-US" b="1" dirty="0" err="1"/>
              <a:t>kun</a:t>
            </a:r>
            <a:r>
              <a:rPr lang="en-US" b="1" dirty="0"/>
              <a:t> je </a:t>
            </a:r>
            <a:r>
              <a:rPr lang="en-US" b="1" dirty="0" err="1"/>
              <a:t>vinden</a:t>
            </a:r>
            <a:r>
              <a:rPr lang="en-US" b="1" dirty="0"/>
              <a:t> in syllabus LESA 14. Sta je er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leerkracht</a:t>
            </a:r>
            <a:r>
              <a:rPr lang="en-US" b="1" dirty="0"/>
              <a:t> </a:t>
            </a:r>
            <a:r>
              <a:rPr lang="en-US" b="1" dirty="0" err="1"/>
              <a:t>alleen</a:t>
            </a:r>
            <a:r>
              <a:rPr lang="en-US" b="1" dirty="0"/>
              <a:t> </a:t>
            </a:r>
            <a:r>
              <a:rPr lang="en-US" b="1" dirty="0" err="1"/>
              <a:t>voor</a:t>
            </a:r>
            <a:r>
              <a:rPr lang="en-US" b="1" dirty="0"/>
              <a:t> )</a:t>
            </a:r>
          </a:p>
          <a:p>
            <a:pPr lvl="1"/>
            <a:endParaRPr lang="en-US" b="1" dirty="0"/>
          </a:p>
        </p:txBody>
      </p:sp>
      <p:pic>
        <p:nvPicPr>
          <p:cNvPr id="5" name="Picture 4" descr="Persoon die een trap op loopt">
            <a:extLst>
              <a:ext uri="{FF2B5EF4-FFF2-40B4-BE49-F238E27FC236}">
                <a16:creationId xmlns:a16="http://schemas.microsoft.com/office/drawing/2014/main" id="{0B758186-EFB9-480D-970C-532E74FDB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40" r="18395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548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8420CA-1CFA-44B9-A7D7-909B5D6C7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2" r="1" b="1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670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7D2D-87ED-4EE4-968D-81A93D00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We'll survive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6493E-C3D5-4352-8E5E-5C9452E7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72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Doch</a:t>
            </a:r>
            <a:r>
              <a:rPr lang="en-US" b="1" dirty="0"/>
              <a:t> </a:t>
            </a:r>
            <a:r>
              <a:rPr lang="en-US" b="1" dirty="0" err="1"/>
              <a:t>kunnen</a:t>
            </a:r>
            <a:r>
              <a:rPr lang="en-US" b="1" dirty="0"/>
              <a:t> we </a:t>
            </a:r>
            <a:r>
              <a:rPr lang="en-US" b="1" dirty="0" err="1"/>
              <a:t>ook</a:t>
            </a:r>
            <a:r>
              <a:rPr lang="en-US" b="1" dirty="0"/>
              <a:t> </a:t>
            </a:r>
            <a:r>
              <a:rPr lang="en-US" b="1" dirty="0" err="1"/>
              <a:t>stellen</a:t>
            </a:r>
            <a:r>
              <a:rPr lang="en-US" b="1" dirty="0"/>
              <a:t>, </a:t>
            </a:r>
            <a:r>
              <a:rPr lang="en-US" b="1" dirty="0" err="1"/>
              <a:t>dat</a:t>
            </a:r>
            <a:r>
              <a:rPr lang="en-US" b="1" dirty="0"/>
              <a:t> </a:t>
            </a:r>
            <a:r>
              <a:rPr lang="en-US" b="1" dirty="0" err="1"/>
              <a:t>gedurende</a:t>
            </a:r>
            <a:r>
              <a:rPr lang="en-US" b="1" dirty="0"/>
              <a:t> de </a:t>
            </a:r>
            <a:r>
              <a:rPr lang="en-US" b="1" dirty="0" err="1"/>
              <a:t>evolutieleer</a:t>
            </a:r>
            <a:r>
              <a:rPr lang="en-US" b="1" dirty="0"/>
              <a:t> er </a:t>
            </a:r>
            <a:r>
              <a:rPr lang="en-US" b="1" dirty="0" err="1"/>
              <a:t>iets</a:t>
            </a:r>
            <a:r>
              <a:rPr lang="en-US" b="1" dirty="0"/>
              <a:t> is </a:t>
            </a:r>
            <a:r>
              <a:rPr lang="en-US" b="1" dirty="0" err="1"/>
              <a:t>dat</a:t>
            </a:r>
            <a:r>
              <a:rPr lang="en-US" b="1" dirty="0"/>
              <a:t> steeds </a:t>
            </a:r>
            <a:r>
              <a:rPr lang="en-US" b="1" dirty="0" err="1"/>
              <a:t>terugkomt</a:t>
            </a:r>
            <a:r>
              <a:rPr lang="en-US" b="1" dirty="0"/>
              <a:t>. Als er </a:t>
            </a:r>
            <a:r>
              <a:rPr lang="en-US" b="1" dirty="0" err="1"/>
              <a:t>iets</a:t>
            </a:r>
            <a:r>
              <a:rPr lang="en-US" b="1" dirty="0"/>
              <a:t> is wat </a:t>
            </a:r>
            <a:r>
              <a:rPr lang="en-US" b="1" dirty="0" err="1"/>
              <a:t>wij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mens</a:t>
            </a:r>
            <a:r>
              <a:rPr lang="en-US" b="1" dirty="0"/>
              <a:t> heel </a:t>
            </a:r>
            <a:r>
              <a:rPr lang="en-US" b="1" dirty="0" err="1"/>
              <a:t>sterk</a:t>
            </a:r>
            <a:r>
              <a:rPr lang="en-US" b="1" dirty="0"/>
              <a:t> </a:t>
            </a:r>
            <a:r>
              <a:rPr lang="en-US" b="1" dirty="0" err="1"/>
              <a:t>instinctief</a:t>
            </a:r>
            <a:r>
              <a:rPr lang="en-US" b="1" dirty="0"/>
              <a:t> </a:t>
            </a:r>
            <a:r>
              <a:rPr lang="en-US" b="1" dirty="0" err="1"/>
              <a:t>gebruiken</a:t>
            </a:r>
            <a:r>
              <a:rPr lang="en-US" b="1" dirty="0"/>
              <a:t> is het de </a:t>
            </a:r>
            <a:r>
              <a:rPr lang="en-US" b="1" dirty="0" err="1"/>
              <a:t>drang</a:t>
            </a:r>
            <a:r>
              <a:rPr lang="en-US" b="1" dirty="0"/>
              <a:t> om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overleven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onszelf</a:t>
            </a:r>
            <a:r>
              <a:rPr lang="en-US" b="1" dirty="0"/>
              <a:t>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passen</a:t>
            </a:r>
            <a:r>
              <a:rPr lang="en-US" b="1" dirty="0"/>
              <a:t>. </a:t>
            </a:r>
          </a:p>
          <a:p>
            <a:pPr marL="0" indent="0">
              <a:buNone/>
            </a:pPr>
            <a:r>
              <a:rPr lang="en-US" b="1" dirty="0"/>
              <a:t>Meer dan </a:t>
            </a:r>
            <a:r>
              <a:rPr lang="en-US" b="1" dirty="0" err="1"/>
              <a:t>ooit</a:t>
            </a:r>
            <a:r>
              <a:rPr lang="en-US" b="1" dirty="0"/>
              <a:t> is </a:t>
            </a:r>
            <a:r>
              <a:rPr lang="en-US" b="1" dirty="0" err="1"/>
              <a:t>gebleken</a:t>
            </a:r>
            <a:r>
              <a:rPr lang="en-US" b="1" dirty="0"/>
              <a:t> </a:t>
            </a:r>
            <a:r>
              <a:rPr lang="en-US" b="1" dirty="0" err="1"/>
              <a:t>dat</a:t>
            </a:r>
            <a:r>
              <a:rPr lang="en-US" b="1" dirty="0"/>
              <a:t> </a:t>
            </a:r>
            <a:r>
              <a:rPr lang="en-US" b="1" dirty="0" err="1"/>
              <a:t>leerkrachten</a:t>
            </a:r>
            <a:r>
              <a:rPr lang="en-US" b="1" dirty="0"/>
              <a:t> </a:t>
            </a:r>
            <a:r>
              <a:rPr lang="en-US" b="1" dirty="0" err="1"/>
              <a:t>voluit</a:t>
            </a:r>
            <a:r>
              <a:rPr lang="en-US" b="1" dirty="0"/>
              <a:t> </a:t>
            </a:r>
            <a:r>
              <a:rPr lang="en-US" b="1" dirty="0" err="1"/>
              <a:t>gaan</a:t>
            </a:r>
            <a:r>
              <a:rPr lang="en-US" b="1" dirty="0"/>
              <a:t> om zo </a:t>
            </a:r>
            <a:r>
              <a:rPr lang="en-US" b="1" dirty="0" err="1"/>
              <a:t>goed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kwaad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hun</a:t>
            </a:r>
            <a:r>
              <a:rPr lang="en-US" b="1" dirty="0"/>
              <a:t> job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blijven</a:t>
            </a:r>
            <a:r>
              <a:rPr lang="en-US" b="1" dirty="0"/>
              <a:t> </a:t>
            </a:r>
            <a:r>
              <a:rPr lang="en-US" b="1" dirty="0" err="1"/>
              <a:t>doen</a:t>
            </a:r>
            <a:r>
              <a:rPr lang="en-US" b="1" dirty="0"/>
              <a:t>, </a:t>
            </a:r>
            <a:r>
              <a:rPr lang="en-US" b="1" dirty="0" err="1"/>
              <a:t>ook</a:t>
            </a:r>
            <a:r>
              <a:rPr lang="en-US" b="1" dirty="0"/>
              <a:t> in </a:t>
            </a:r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zware</a:t>
            </a:r>
            <a:r>
              <a:rPr lang="en-US" b="1" dirty="0"/>
              <a:t> </a:t>
            </a:r>
            <a:r>
              <a:rPr lang="en-US" b="1" dirty="0" err="1"/>
              <a:t>periode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 err="1"/>
              <a:t>Daarom</a:t>
            </a:r>
            <a:r>
              <a:rPr lang="en-US" b="1" dirty="0"/>
              <a:t>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allen</a:t>
            </a:r>
            <a:r>
              <a:rPr lang="en-US" b="1" dirty="0"/>
              <a:t> al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dikke</a:t>
            </a:r>
            <a:r>
              <a:rPr lang="en-US" b="1" dirty="0"/>
              <a:t> </a:t>
            </a:r>
            <a:r>
              <a:rPr lang="en-US" b="1" dirty="0" err="1"/>
              <a:t>proficiat</a:t>
            </a:r>
            <a:r>
              <a:rPr lang="en-US" b="1" dirty="0"/>
              <a:t>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Not every hero wears a cape...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5F059C-E87E-4376-B627-73151E9E6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96" y="3830949"/>
            <a:ext cx="2743199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0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5A3F-22A0-4505-B0CC-9A839BCF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Leerplatformen</a:t>
            </a:r>
            <a:r>
              <a:rPr lang="en-US"/>
              <a:t> – </a:t>
            </a:r>
            <a:r>
              <a:rPr lang="en-US" err="1"/>
              <a:t>enkele</a:t>
            </a:r>
            <a:r>
              <a:rPr lang="en-US"/>
              <a:t> </a:t>
            </a:r>
            <a:r>
              <a:rPr lang="en-US" err="1"/>
              <a:t>voorbeelden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BD1C8-3FF5-4E8F-AB3F-747B6887B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 err="1"/>
              <a:t>Smartschool</a:t>
            </a:r>
            <a:r>
              <a:rPr lang="en-US" dirty="0"/>
              <a:t> Live: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2"/>
              </a:rPr>
              <a:t>Home - Smartschool</a:t>
            </a:r>
            <a:endParaRPr lang="en-US" dirty="0"/>
          </a:p>
          <a:p>
            <a:r>
              <a:rPr lang="en-US" dirty="0" err="1"/>
              <a:t>Scoodle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  <a:hlinkClick r:id="rId3"/>
              </a:rPr>
              <a:t>Scoodle: Digitaal Leerplatform | Plateforme Digitale Éducative</a:t>
            </a:r>
          </a:p>
          <a:p>
            <a:r>
              <a:rPr lang="en-US" dirty="0" err="1"/>
              <a:t>Archief</a:t>
            </a:r>
            <a:r>
              <a:rPr lang="en-US" dirty="0"/>
              <a:t> van het </a:t>
            </a:r>
            <a:r>
              <a:rPr lang="en-US" dirty="0" err="1"/>
              <a:t>onderwijs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  <a:hlinkClick r:id="rId4"/>
              </a:rPr>
              <a:t>Audiovisuele beeldbank voor leerkrachten | Het Archief voor Onderwijs</a:t>
            </a:r>
          </a:p>
          <a:p>
            <a:r>
              <a:rPr lang="en-US" dirty="0" err="1"/>
              <a:t>KlasCement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  <a:hlinkClick r:id="rId5"/>
              </a:rPr>
              <a:t>KlasCement Leermiddelennetwerk</a:t>
            </a:r>
          </a:p>
          <a:p>
            <a:r>
              <a:rPr lang="en-US" dirty="0"/>
              <a:t>Microsoft Teams: </a:t>
            </a:r>
            <a:r>
              <a:rPr lang="en-US" dirty="0">
                <a:ea typeface="+mn-lt"/>
                <a:cs typeface="+mn-lt"/>
                <a:hlinkClick r:id="rId6"/>
              </a:rPr>
              <a:t>Aanmelden | Microsoft Teams</a:t>
            </a:r>
          </a:p>
          <a:p>
            <a:r>
              <a:rPr lang="en-US" dirty="0"/>
              <a:t>Google Edu: </a:t>
            </a:r>
            <a:r>
              <a:rPr lang="en-US" dirty="0">
                <a:ea typeface="+mn-lt"/>
                <a:cs typeface="+mn-lt"/>
                <a:hlinkClick r:id="rId7"/>
              </a:rPr>
              <a:t>Oplossingen voor docenten en leerlingen | Google for Education</a:t>
            </a:r>
          </a:p>
          <a:p>
            <a:r>
              <a:rPr lang="en-US" dirty="0" err="1"/>
              <a:t>Questi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  <a:hlinkClick r:id="rId8"/>
              </a:rPr>
              <a:t>online platform voor het onderwijs (questi.com)</a:t>
            </a:r>
          </a:p>
          <a:p>
            <a:r>
              <a:rPr lang="en-US" dirty="0"/>
              <a:t>Padlet: </a:t>
            </a:r>
            <a:r>
              <a:rPr lang="en-US" dirty="0">
                <a:ea typeface="+mn-lt"/>
                <a:cs typeface="+mn-lt"/>
                <a:hlinkClick r:id="rId9"/>
              </a:rPr>
              <a:t>Padlet: je bent geweldig</a:t>
            </a:r>
          </a:p>
          <a:p>
            <a:r>
              <a:rPr lang="en-US" dirty="0" err="1"/>
              <a:t>Mentimeter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  <a:hlinkClick r:id="rId10"/>
              </a:rPr>
              <a:t>Interactive presentation software - Mentimeter</a:t>
            </a:r>
          </a:p>
          <a:p>
            <a:r>
              <a:rPr lang="en-US" dirty="0"/>
              <a:t>Kahoot: </a:t>
            </a:r>
            <a:r>
              <a:rPr lang="en-US" dirty="0">
                <a:ea typeface="+mn-lt"/>
                <a:cs typeface="+mn-lt"/>
                <a:hlinkClick r:id="rId11"/>
              </a:rPr>
              <a:t>Kahoot! | Leerspelletjes | Maak leren geweldig!</a:t>
            </a:r>
          </a:p>
          <a:p>
            <a:r>
              <a:rPr lang="en-US" dirty="0"/>
              <a:t>Socrative: </a:t>
            </a:r>
            <a:r>
              <a:rPr lang="en-US" dirty="0">
                <a:ea typeface="+mn-lt"/>
                <a:cs typeface="+mn-lt"/>
                <a:hlinkClick r:id="rId12"/>
              </a:rPr>
              <a:t>Home - Socratief (socrative.com)</a:t>
            </a:r>
          </a:p>
          <a:p>
            <a:pPr marL="0" indent="0">
              <a:buNone/>
            </a:pPr>
            <a:r>
              <a:rPr lang="en-US" b="1" dirty="0"/>
              <a:t>TIP: op </a:t>
            </a:r>
            <a:r>
              <a:rPr lang="en-US" b="1" dirty="0" err="1"/>
              <a:t>onderwijsvlaanderen</a:t>
            </a:r>
            <a:r>
              <a:rPr lang="en-US" b="1" dirty="0"/>
              <a:t> </a:t>
            </a:r>
            <a:r>
              <a:rPr lang="en-US" b="1" dirty="0" err="1"/>
              <a:t>zijn</a:t>
            </a:r>
            <a:r>
              <a:rPr lang="en-US" b="1" dirty="0"/>
              <a:t> er tips </a:t>
            </a:r>
            <a:r>
              <a:rPr lang="en-US" b="1" dirty="0" err="1"/>
              <a:t>en</a:t>
            </a:r>
            <a:r>
              <a:rPr lang="en-US" b="1" dirty="0"/>
              <a:t> tricks die je </a:t>
            </a:r>
            <a:r>
              <a:rPr lang="en-US" b="1" dirty="0" err="1"/>
              <a:t>kunnen</a:t>
            </a:r>
            <a:r>
              <a:rPr lang="en-US" b="1" dirty="0"/>
              <a:t> </a:t>
            </a:r>
            <a:r>
              <a:rPr lang="en-US" b="1" dirty="0" err="1"/>
              <a:t>helpen</a:t>
            </a:r>
            <a:r>
              <a:rPr lang="en-US" b="1" dirty="0"/>
              <a:t> met het </a:t>
            </a:r>
            <a:r>
              <a:rPr lang="en-US" b="1" dirty="0" err="1"/>
              <a:t>opstellen</a:t>
            </a:r>
            <a:r>
              <a:rPr lang="en-US" b="1" dirty="0"/>
              <a:t> van online lessen </a:t>
            </a:r>
            <a:r>
              <a:rPr lang="en-US" b="1" dirty="0" err="1"/>
              <a:t>en</a:t>
            </a:r>
            <a:r>
              <a:rPr lang="en-US" b="1" dirty="0"/>
              <a:t> taken, </a:t>
            </a:r>
            <a:r>
              <a:rPr lang="en-US" b="1" dirty="0" err="1"/>
              <a:t>hierbij</a:t>
            </a:r>
            <a:r>
              <a:rPr lang="en-US" b="1" dirty="0"/>
              <a:t> de link: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13"/>
              </a:rPr>
              <a:t>Digitale leerplatformen en leermiddelen bij afstandsleren (vlaanderen.be)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5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F531-E072-47F7-BBAF-B8D765C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Enkele</a:t>
            </a:r>
            <a:r>
              <a:rPr lang="en-US"/>
              <a:t> Tips </a:t>
            </a:r>
            <a:r>
              <a:rPr lang="en-US" err="1"/>
              <a:t>voor</a:t>
            </a:r>
            <a:r>
              <a:rPr lang="en-US"/>
              <a:t> On-line Lessen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05D71-39D5-4220-8182-53254C650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err="1"/>
              <a:t>Bespreek</a:t>
            </a:r>
            <a:r>
              <a:rPr lang="en-US"/>
              <a:t> op </a:t>
            </a:r>
            <a:r>
              <a:rPr lang="en-US" err="1"/>
              <a:t>schoolniveau</a:t>
            </a:r>
            <a:r>
              <a:rPr lang="en-US"/>
              <a:t> </a:t>
            </a:r>
            <a:r>
              <a:rPr lang="en-US" err="1"/>
              <a:t>hoeveel</a:t>
            </a:r>
            <a:r>
              <a:rPr lang="en-US"/>
              <a:t> </a:t>
            </a:r>
            <a:r>
              <a:rPr lang="en-US" err="1"/>
              <a:t>tijd</a:t>
            </a:r>
            <a:r>
              <a:rPr lang="en-US"/>
              <a:t> je </a:t>
            </a:r>
            <a:r>
              <a:rPr lang="en-US" err="1"/>
              <a:t>een</a:t>
            </a:r>
            <a:r>
              <a:rPr lang="en-US"/>
              <a:t> kind achter de pc </a:t>
            </a:r>
            <a:r>
              <a:rPr lang="en-US" err="1"/>
              <a:t>wenst</a:t>
            </a:r>
            <a:r>
              <a:rPr lang="en-US"/>
              <a:t>, online les is nu </a:t>
            </a:r>
            <a:r>
              <a:rPr lang="en-US" err="1"/>
              <a:t>eenmaal</a:t>
            </a:r>
            <a:r>
              <a:rPr lang="en-US"/>
              <a:t> heel </a:t>
            </a:r>
            <a:r>
              <a:rPr lang="en-US" err="1"/>
              <a:t>intensief</a:t>
            </a:r>
          </a:p>
          <a:p>
            <a:r>
              <a:rPr lang="en-US"/>
              <a:t>Stel </a:t>
            </a:r>
            <a:r>
              <a:rPr lang="en-US" err="1"/>
              <a:t>zinvolle</a:t>
            </a:r>
            <a:r>
              <a:rPr lang="en-US"/>
              <a:t> </a:t>
            </a:r>
            <a:r>
              <a:rPr lang="en-US" err="1"/>
              <a:t>leerstofonderhoudende</a:t>
            </a:r>
            <a:r>
              <a:rPr lang="en-US"/>
              <a:t> taken op, op </a:t>
            </a:r>
            <a:r>
              <a:rPr lang="en-US" err="1"/>
              <a:t>deze</a:t>
            </a:r>
            <a:r>
              <a:rPr lang="en-US"/>
              <a:t> </a:t>
            </a:r>
            <a:r>
              <a:rPr lang="en-US" err="1"/>
              <a:t>manier</a:t>
            </a:r>
            <a:r>
              <a:rPr lang="en-US"/>
              <a:t> </a:t>
            </a:r>
            <a:r>
              <a:rPr lang="en-US" err="1"/>
              <a:t>blijft</a:t>
            </a:r>
            <a:r>
              <a:rPr lang="en-US"/>
              <a:t> de </a:t>
            </a:r>
            <a:r>
              <a:rPr lang="en-US" err="1"/>
              <a:t>achterstand</a:t>
            </a:r>
            <a:r>
              <a:rPr lang="en-US"/>
              <a:t> </a:t>
            </a:r>
            <a:r>
              <a:rPr lang="en-US" err="1"/>
              <a:t>minimaal</a:t>
            </a:r>
          </a:p>
          <a:p>
            <a:r>
              <a:rPr lang="en-US"/>
              <a:t>Maak </a:t>
            </a:r>
            <a:r>
              <a:rPr lang="en-US" err="1"/>
              <a:t>duidelijke</a:t>
            </a:r>
            <a:r>
              <a:rPr lang="en-US"/>
              <a:t> </a:t>
            </a:r>
            <a:r>
              <a:rPr lang="en-US" err="1"/>
              <a:t>afspraken</a:t>
            </a:r>
            <a:r>
              <a:rPr lang="en-US"/>
              <a:t> met de </a:t>
            </a:r>
            <a:r>
              <a:rPr lang="en-US" err="1"/>
              <a:t>ouders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</a:t>
            </a:r>
            <a:r>
              <a:rPr lang="en-US" err="1"/>
              <a:t>opvolging</a:t>
            </a:r>
            <a:r>
              <a:rPr lang="en-US"/>
              <a:t> toe,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hun</a:t>
            </a:r>
            <a:r>
              <a:rPr lang="en-US"/>
              <a:t> is </a:t>
            </a:r>
            <a:r>
              <a:rPr lang="en-US" err="1"/>
              <a:t>telewerk</a:t>
            </a:r>
            <a:r>
              <a:rPr lang="en-US"/>
              <a:t> </a:t>
            </a:r>
            <a:r>
              <a:rPr lang="en-US" err="1"/>
              <a:t>dikwijls</a:t>
            </a:r>
            <a:r>
              <a:rPr lang="en-US"/>
              <a:t> van </a:t>
            </a:r>
            <a:r>
              <a:rPr lang="en-US" err="1"/>
              <a:t>toepassing</a:t>
            </a:r>
          </a:p>
          <a:p>
            <a:r>
              <a:rPr lang="en-US"/>
              <a:t>Stel </a:t>
            </a:r>
            <a:r>
              <a:rPr lang="en-US" err="1"/>
              <a:t>haalbare</a:t>
            </a:r>
            <a:r>
              <a:rPr lang="en-US"/>
              <a:t> deadlines op </a:t>
            </a:r>
            <a:r>
              <a:rPr lang="en-US" err="1"/>
              <a:t>voor</a:t>
            </a:r>
            <a:r>
              <a:rPr lang="en-US"/>
              <a:t> het </a:t>
            </a:r>
            <a:r>
              <a:rPr lang="en-US" err="1"/>
              <a:t>afwerken</a:t>
            </a:r>
            <a:r>
              <a:rPr lang="en-US"/>
              <a:t> van taken, de </a:t>
            </a:r>
            <a:r>
              <a:rPr lang="en-US" err="1"/>
              <a:t>kinderen</a:t>
            </a:r>
            <a:r>
              <a:rPr lang="en-US"/>
              <a:t> </a:t>
            </a:r>
            <a:r>
              <a:rPr lang="en-US" err="1"/>
              <a:t>krijgen</a:t>
            </a:r>
            <a:r>
              <a:rPr lang="en-US"/>
              <a:t> </a:t>
            </a:r>
            <a:r>
              <a:rPr lang="en-US" err="1"/>
              <a:t>meer</a:t>
            </a:r>
            <a:r>
              <a:rPr lang="en-US"/>
              <a:t> taken </a:t>
            </a:r>
            <a:r>
              <a:rPr lang="en-US" err="1"/>
              <a:t>toegestuurd</a:t>
            </a:r>
            <a:r>
              <a:rPr lang="en-US"/>
              <a:t>, </a:t>
            </a:r>
            <a:r>
              <a:rPr lang="en-US" err="1"/>
              <a:t>tevens</a:t>
            </a:r>
            <a:r>
              <a:rPr lang="en-US"/>
              <a:t> is het </a:t>
            </a:r>
            <a:r>
              <a:rPr lang="en-US" err="1"/>
              <a:t>een</a:t>
            </a:r>
            <a:r>
              <a:rPr lang="en-US"/>
              <a:t> </a:t>
            </a:r>
            <a:r>
              <a:rPr lang="en-US" err="1"/>
              <a:t>feit</a:t>
            </a:r>
            <a:r>
              <a:rPr lang="en-US"/>
              <a:t> </a:t>
            </a:r>
            <a:r>
              <a:rPr lang="en-US" err="1"/>
              <a:t>dat</a:t>
            </a:r>
            <a:r>
              <a:rPr lang="en-US"/>
              <a:t> computers </a:t>
            </a:r>
            <a:r>
              <a:rPr lang="en-US" err="1"/>
              <a:t>moeten</a:t>
            </a:r>
            <a:r>
              <a:rPr lang="en-US"/>
              <a:t> </a:t>
            </a:r>
            <a:r>
              <a:rPr lang="en-US" err="1"/>
              <a:t>gedeeld</a:t>
            </a:r>
            <a:r>
              <a:rPr lang="en-US"/>
              <a:t> </a:t>
            </a:r>
            <a:r>
              <a:rPr lang="en-US" err="1"/>
              <a:t>worden</a:t>
            </a:r>
            <a:endParaRPr lang="en-US"/>
          </a:p>
          <a:p>
            <a:r>
              <a:rPr lang="en-US" err="1"/>
              <a:t>Spreek</a:t>
            </a:r>
            <a:r>
              <a:rPr lang="en-US"/>
              <a:t> </a:t>
            </a:r>
            <a:r>
              <a:rPr lang="en-US" err="1"/>
              <a:t>af</a:t>
            </a:r>
            <a:r>
              <a:rPr lang="en-US"/>
              <a:t> met </a:t>
            </a:r>
            <a:r>
              <a:rPr lang="en-US" err="1"/>
              <a:t>collega's</a:t>
            </a:r>
            <a:r>
              <a:rPr lang="en-US"/>
              <a:t> om zo uniform </a:t>
            </a:r>
            <a:r>
              <a:rPr lang="en-US" err="1"/>
              <a:t>mogelijk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werken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met welk platform</a:t>
            </a:r>
          </a:p>
          <a:p>
            <a:r>
              <a:rPr lang="en-US" err="1"/>
              <a:t>Organiseer</a:t>
            </a:r>
            <a:r>
              <a:rPr lang="en-US"/>
              <a:t> </a:t>
            </a:r>
            <a:r>
              <a:rPr lang="en-US" err="1"/>
              <a:t>regelmatig</a:t>
            </a:r>
            <a:r>
              <a:rPr lang="en-US"/>
              <a:t> online "</a:t>
            </a:r>
            <a:r>
              <a:rPr lang="en-US" err="1"/>
              <a:t>vragenuurtjes</a:t>
            </a:r>
            <a:r>
              <a:rPr lang="en-US"/>
              <a:t>" om </a:t>
            </a:r>
            <a:r>
              <a:rPr lang="en-US" err="1"/>
              <a:t>eventuele</a:t>
            </a:r>
            <a:r>
              <a:rPr lang="en-US"/>
              <a:t> </a:t>
            </a:r>
            <a:r>
              <a:rPr lang="en-US" err="1"/>
              <a:t>problemen</a:t>
            </a:r>
            <a:r>
              <a:rPr lang="en-US"/>
              <a:t> </a:t>
            </a:r>
            <a:r>
              <a:rPr lang="en-US" err="1"/>
              <a:t>vroegtijdig</a:t>
            </a:r>
            <a:r>
              <a:rPr lang="en-US"/>
              <a:t> op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sporen</a:t>
            </a:r>
            <a:endParaRPr lang="en-US"/>
          </a:p>
          <a:p>
            <a:r>
              <a:rPr lang="en-US" err="1"/>
              <a:t>Probeer</a:t>
            </a:r>
            <a:r>
              <a:rPr lang="en-US"/>
              <a:t> live-</a:t>
            </a:r>
            <a:r>
              <a:rPr lang="en-US" err="1"/>
              <a:t>sessies</a:t>
            </a:r>
            <a:r>
              <a:rPr lang="en-US"/>
              <a:t> op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nemen</a:t>
            </a:r>
            <a:r>
              <a:rPr lang="en-US"/>
              <a:t> om </a:t>
            </a:r>
            <a:r>
              <a:rPr lang="en-US" err="1"/>
              <a:t>afwezigen</a:t>
            </a:r>
            <a:r>
              <a:rPr lang="en-US"/>
              <a:t> de </a:t>
            </a:r>
            <a:r>
              <a:rPr lang="en-US" err="1"/>
              <a:t>kans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geven</a:t>
            </a:r>
            <a:r>
              <a:rPr lang="en-US"/>
              <a:t>, </a:t>
            </a:r>
            <a:r>
              <a:rPr lang="en-US" err="1"/>
              <a:t>toch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herbekijken</a:t>
            </a:r>
          </a:p>
          <a:p>
            <a:r>
              <a:rPr lang="en-US" b="1"/>
              <a:t>Laat </a:t>
            </a:r>
            <a:r>
              <a:rPr lang="en-US" b="1" err="1"/>
              <a:t>kinderen</a:t>
            </a:r>
            <a:r>
              <a:rPr lang="en-US" b="1"/>
              <a:t> </a:t>
            </a:r>
            <a:r>
              <a:rPr lang="en-US" b="1" err="1"/>
              <a:t>hun</a:t>
            </a:r>
            <a:r>
              <a:rPr lang="en-US" b="1"/>
              <a:t> taken </a:t>
            </a:r>
            <a:r>
              <a:rPr lang="en-US" b="1" err="1"/>
              <a:t>afwerken</a:t>
            </a:r>
            <a:r>
              <a:rPr lang="en-US" b="1"/>
              <a:t> </a:t>
            </a:r>
            <a:r>
              <a:rPr lang="en-US" b="1" err="1"/>
              <a:t>tijdens</a:t>
            </a:r>
            <a:r>
              <a:rPr lang="en-US" b="1"/>
              <a:t> de </a:t>
            </a:r>
            <a:r>
              <a:rPr lang="en-US" b="1" err="1"/>
              <a:t>schooluren</a:t>
            </a:r>
            <a:r>
              <a:rPr lang="en-US" b="1"/>
              <a:t>!!! De </a:t>
            </a:r>
            <a:r>
              <a:rPr lang="en-US" b="1" err="1"/>
              <a:t>weinige</a:t>
            </a:r>
            <a:r>
              <a:rPr lang="en-US" b="1"/>
              <a:t> </a:t>
            </a:r>
            <a:r>
              <a:rPr lang="en-US" b="1" err="1"/>
              <a:t>vrije</a:t>
            </a:r>
            <a:r>
              <a:rPr lang="en-US" b="1"/>
              <a:t> </a:t>
            </a:r>
            <a:r>
              <a:rPr lang="en-US" b="1" err="1"/>
              <a:t>tijd</a:t>
            </a:r>
            <a:r>
              <a:rPr lang="en-US" b="1"/>
              <a:t> </a:t>
            </a:r>
            <a:r>
              <a:rPr lang="en-US" b="1" err="1"/>
              <a:t>kunnen</a:t>
            </a:r>
            <a:r>
              <a:rPr lang="en-US" b="1"/>
              <a:t> </a:t>
            </a:r>
            <a:r>
              <a:rPr lang="en-US" b="1" err="1"/>
              <a:t>ze</a:t>
            </a:r>
            <a:r>
              <a:rPr lang="en-US" b="1"/>
              <a:t> </a:t>
            </a:r>
            <a:r>
              <a:rPr lang="en-US" b="1" err="1"/>
              <a:t>gebruiken</a:t>
            </a:r>
            <a:r>
              <a:rPr lang="en-US" b="1"/>
              <a:t> </a:t>
            </a:r>
            <a:r>
              <a:rPr lang="en-US" b="1" err="1"/>
              <a:t>samen</a:t>
            </a:r>
            <a:r>
              <a:rPr lang="en-US" b="1"/>
              <a:t> met </a:t>
            </a:r>
            <a:r>
              <a:rPr lang="en-US" b="1" err="1"/>
              <a:t>klas</a:t>
            </a:r>
            <a:r>
              <a:rPr lang="en-US" b="1"/>
              <a:t>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leeftijdsgenoten</a:t>
            </a:r>
            <a:r>
              <a:rPr lang="en-US" b="1"/>
              <a:t>!!!!!!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" name="Rectangle 10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B23E9E-8CF0-426B-B3B0-A32E8983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09" r="-1" b="12883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ADD82-4B5D-404F-9AC7-D077B479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Kids Will be kids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6E9E-D881-431D-B26D-803F8B8F71F1}"/>
              </a:ext>
            </a:extLst>
          </p:cNvPr>
          <p:cNvSpPr txBox="1"/>
          <p:nvPr/>
        </p:nvSpPr>
        <p:spPr>
          <a:xfrm>
            <a:off x="10896913" y="4515561"/>
            <a:ext cx="959360" cy="6654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Bron: Freepik.com</a:t>
            </a:r>
          </a:p>
        </p:txBody>
      </p:sp>
    </p:spTree>
    <p:extLst>
      <p:ext uri="{BB962C8B-B14F-4D97-AF65-F5344CB8AC3E}">
        <p14:creationId xmlns:p14="http://schemas.microsoft.com/office/powerpoint/2010/main" val="4258619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194D8-16ED-4962-A344-F89794A0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BesluitVorming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AA92CB"/>
          </a:solidFill>
          <a:ln w="34925">
            <a:solidFill>
              <a:srgbClr val="AA92C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E843B3B-847A-4D67-9298-E321C757B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5395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60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AA92CB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3856B-4D6A-46DE-AF32-024C1A0B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29" y="132684"/>
            <a:ext cx="3408331" cy="6509288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Wat is Corona en wat doEt het...?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E2684-1D67-4E9C-9E81-CB5577CC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1715"/>
            <a:ext cx="5856401" cy="68545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vrij</a:t>
            </a:r>
            <a:r>
              <a:rPr lang="en-US" sz="2000" dirty="0"/>
              <a:t> recent</a:t>
            </a:r>
            <a:r>
              <a:rPr lang="en-US" sz="2000" b="1" dirty="0"/>
              <a:t> virus</a:t>
            </a:r>
            <a:r>
              <a:rPr lang="en-US" sz="2000" dirty="0"/>
              <a:t> met </a:t>
            </a:r>
            <a:r>
              <a:rPr lang="en-US" sz="2000" dirty="0" err="1"/>
              <a:t>hoge</a:t>
            </a:r>
            <a:r>
              <a:rPr lang="en-US" sz="2000" b="1" dirty="0"/>
              <a:t> </a:t>
            </a:r>
            <a:r>
              <a:rPr lang="en-US" sz="2000" b="1" dirty="0" err="1"/>
              <a:t>besmettingsgraad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 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zeer</a:t>
            </a:r>
            <a:r>
              <a:rPr lang="en-US" sz="2000" dirty="0"/>
              <a:t> </a:t>
            </a:r>
            <a:r>
              <a:rPr lang="en-US" sz="2000" dirty="0" err="1"/>
              <a:t>groot</a:t>
            </a:r>
            <a:r>
              <a:rPr lang="en-US" sz="2000" dirty="0"/>
              <a:t> </a:t>
            </a:r>
            <a:r>
              <a:rPr lang="en-US" sz="2000" b="1" dirty="0" err="1"/>
              <a:t>aanpassingsvermogen</a:t>
            </a:r>
            <a:r>
              <a:rPr lang="en-US" sz="2000" dirty="0"/>
              <a:t>. </a:t>
            </a:r>
            <a:r>
              <a:rPr lang="en-US" sz="2000" dirty="0" err="1"/>
              <a:t>Dwz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het virus </a:t>
            </a:r>
            <a:r>
              <a:rPr lang="en-US" sz="2000" dirty="0" err="1"/>
              <a:t>zich</a:t>
            </a:r>
            <a:r>
              <a:rPr lang="en-US" sz="2000" dirty="0"/>
              <a:t> continue </a:t>
            </a:r>
            <a:r>
              <a:rPr lang="en-US" sz="2000" dirty="0" err="1"/>
              <a:t>aanpast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muteerd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steeds heel </a:t>
            </a:r>
            <a:r>
              <a:rPr lang="en-US" sz="2000" dirty="0" err="1"/>
              <a:t>besmettelijke</a:t>
            </a:r>
            <a:r>
              <a:rPr lang="en-US" sz="2000" dirty="0"/>
              <a:t> variant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zorgt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b="1" dirty="0" err="1"/>
              <a:t>vaccinatie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zeer</a:t>
            </a:r>
            <a:r>
              <a:rPr lang="en-US" sz="2000" dirty="0"/>
              <a:t> </a:t>
            </a:r>
            <a:r>
              <a:rPr lang="en-US" sz="2000" dirty="0" err="1"/>
              <a:t>moeilijk</a:t>
            </a:r>
            <a:r>
              <a:rPr lang="en-US" sz="2000" dirty="0"/>
              <a:t> </a:t>
            </a:r>
            <a:r>
              <a:rPr lang="en-US" sz="2000" dirty="0" err="1"/>
              <a:t>gegeven</a:t>
            </a:r>
            <a:r>
              <a:rPr lang="en-US" sz="2000" dirty="0"/>
              <a:t> </a:t>
            </a:r>
            <a:r>
              <a:rPr lang="en-US" sz="2000" dirty="0" err="1"/>
              <a:t>blijft</a:t>
            </a:r>
            <a:r>
              <a:rPr lang="en-US" sz="2000" dirty="0"/>
              <a:t>...</a:t>
            </a:r>
          </a:p>
          <a:p>
            <a:pPr marL="0" indent="0">
              <a:buNone/>
            </a:pPr>
            <a:r>
              <a:rPr lang="en-US" sz="2000" b="1" dirty="0" err="1"/>
              <a:t>Mogelijke</a:t>
            </a:r>
            <a:r>
              <a:rPr lang="en-US" sz="2000" b="1" dirty="0"/>
              <a:t> </a:t>
            </a:r>
            <a:r>
              <a:rPr lang="en-US" sz="2000" b="1" dirty="0" err="1"/>
              <a:t>sypmtomen</a:t>
            </a:r>
            <a:r>
              <a:rPr lang="en-US" sz="2000" b="1" dirty="0"/>
              <a:t> </a:t>
            </a:r>
            <a:r>
              <a:rPr lang="en-US" sz="2000" b="1" dirty="0" err="1"/>
              <a:t>bij</a:t>
            </a:r>
            <a:r>
              <a:rPr lang="en-US" sz="2000" b="1" dirty="0"/>
              <a:t> </a:t>
            </a:r>
            <a:r>
              <a:rPr lang="en-US" sz="2000" b="1" dirty="0" err="1"/>
              <a:t>besmetting</a:t>
            </a:r>
            <a:r>
              <a:rPr lang="en-US" sz="2000" b="1" dirty="0"/>
              <a:t> </a:t>
            </a:r>
            <a:r>
              <a:rPr lang="en-US" sz="2000" b="1" dirty="0" err="1"/>
              <a:t>zijn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hoest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kortademigheid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koorts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spierpijn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vermoeidheid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verlies</a:t>
            </a:r>
            <a:r>
              <a:rPr lang="en-US" sz="2000" b="1" dirty="0">
                <a:ea typeface="+mn-lt"/>
                <a:cs typeface="+mn-lt"/>
              </a:rPr>
              <a:t> van </a:t>
            </a:r>
            <a:r>
              <a:rPr lang="en-US" sz="2000" b="1" dirty="0" err="1">
                <a:ea typeface="+mn-lt"/>
                <a:cs typeface="+mn-lt"/>
              </a:rPr>
              <a:t>geur</a:t>
            </a:r>
            <a:r>
              <a:rPr lang="en-US" sz="2000" b="1" dirty="0">
                <a:ea typeface="+mn-lt"/>
                <a:cs typeface="+mn-lt"/>
              </a:rPr>
              <a:t>- </a:t>
            </a:r>
            <a:r>
              <a:rPr lang="en-US" sz="2000" b="1" dirty="0" err="1">
                <a:ea typeface="+mn-lt"/>
                <a:cs typeface="+mn-lt"/>
              </a:rPr>
              <a:t>en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smaakzin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verstopte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neus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keelpijn</a:t>
            </a:r>
            <a:endParaRPr lang="en-US" sz="2000" b="1" dirty="0"/>
          </a:p>
          <a:p>
            <a:pPr>
              <a:buFont typeface="Arial"/>
              <a:buChar char="•"/>
            </a:pPr>
            <a:r>
              <a:rPr lang="en-US" sz="2000" b="1" dirty="0" err="1">
                <a:ea typeface="+mn-lt"/>
                <a:cs typeface="+mn-lt"/>
              </a:rPr>
              <a:t>diarree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5137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raagtekens op een regel en één vraagteken wordt verlicht">
            <a:extLst>
              <a:ext uri="{FF2B5EF4-FFF2-40B4-BE49-F238E27FC236}">
                <a16:creationId xmlns:a16="http://schemas.microsoft.com/office/drawing/2014/main" id="{2B4C547F-A0B8-40E3-97CD-285A352C9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137" r="-1" b="1357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394B39-EFAA-49E2-A9B0-E91C516E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800">
                <a:solidFill>
                  <a:schemeClr val="bg1"/>
                </a:solidFill>
              </a:rPr>
              <a:t>Zijn ER NOg Vragen...?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A118-1D3F-4952-832D-10023B88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Dank voor uw aandacht!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AA92CB"/>
          </a:solidFill>
          <a:ln w="38100" cap="rnd">
            <a:solidFill>
              <a:srgbClr val="AA92C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C975-47F8-4E86-8A0E-CBBF27F7A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Ik</a:t>
            </a:r>
            <a:r>
              <a:rPr lang="en-US" b="1"/>
              <a:t> wens </a:t>
            </a:r>
            <a:r>
              <a:rPr lang="en-US" b="1" err="1"/>
              <a:t>iedereen</a:t>
            </a:r>
            <a:r>
              <a:rPr lang="en-US" b="1"/>
              <a:t> </a:t>
            </a:r>
            <a:r>
              <a:rPr lang="en-US" b="1" err="1"/>
              <a:t>een</a:t>
            </a:r>
            <a:r>
              <a:rPr lang="en-US" b="1"/>
              <a:t> </a:t>
            </a:r>
            <a:r>
              <a:rPr lang="en-US" b="1" err="1"/>
              <a:t>fijne</a:t>
            </a:r>
            <a:r>
              <a:rPr lang="en-US" b="1"/>
              <a:t> </a:t>
            </a:r>
            <a:r>
              <a:rPr lang="en-US" b="1" err="1"/>
              <a:t>vakantie</a:t>
            </a:r>
            <a:r>
              <a:rPr lang="en-US" b="1"/>
              <a:t> toe! </a:t>
            </a:r>
            <a:r>
              <a:rPr lang="en-US" b="1" err="1"/>
              <a:t>Prettige</a:t>
            </a:r>
            <a:r>
              <a:rPr lang="en-US" b="1"/>
              <a:t> 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vooral</a:t>
            </a:r>
            <a:r>
              <a:rPr lang="en-US" b="1"/>
              <a:t> </a:t>
            </a:r>
            <a:r>
              <a:rPr lang="en-US" b="1" err="1"/>
              <a:t>gezonde</a:t>
            </a:r>
            <a:r>
              <a:rPr lang="en-US" b="1"/>
              <a:t> </a:t>
            </a:r>
            <a:r>
              <a:rPr lang="en-US" b="1" err="1"/>
              <a:t>feestdagen</a:t>
            </a:r>
            <a:r>
              <a:rPr lang="en-US" b="1"/>
              <a:t> </a:t>
            </a:r>
            <a:r>
              <a:rPr lang="en-US" b="1" err="1"/>
              <a:t>voor</a:t>
            </a:r>
            <a:r>
              <a:rPr lang="en-US" b="1"/>
              <a:t> U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uw</a:t>
            </a:r>
            <a:r>
              <a:rPr lang="en-US" b="1"/>
              <a:t> </a:t>
            </a:r>
            <a:r>
              <a:rPr lang="en-US" b="1" err="1"/>
              <a:t>dierbaren</a:t>
            </a:r>
            <a:r>
              <a:rPr lang="en-US" b="1"/>
              <a:t>... </a:t>
            </a:r>
            <a:r>
              <a:rPr lang="en-US" b="1" err="1"/>
              <a:t>en</a:t>
            </a:r>
            <a:r>
              <a:rPr lang="en-US" b="1"/>
              <a:t> </a:t>
            </a:r>
            <a:r>
              <a:rPr lang="en-US" b="1" err="1"/>
              <a:t>veel</a:t>
            </a:r>
            <a:r>
              <a:rPr lang="en-US" b="1"/>
              <a:t> </a:t>
            </a:r>
            <a:r>
              <a:rPr lang="en-US" b="1" err="1"/>
              <a:t>succes</a:t>
            </a:r>
            <a:r>
              <a:rPr lang="en-US" b="1"/>
              <a:t> met de examens!</a:t>
            </a:r>
          </a:p>
          <a:p>
            <a:pPr marL="0" indent="0">
              <a:buNone/>
            </a:pPr>
            <a:r>
              <a:rPr lang="en-US" b="1" err="1"/>
              <a:t>Nadien</a:t>
            </a:r>
            <a:r>
              <a:rPr lang="en-US" b="1"/>
              <a:t> </a:t>
            </a:r>
            <a:r>
              <a:rPr lang="en-US" b="1" err="1"/>
              <a:t>geven</a:t>
            </a:r>
            <a:r>
              <a:rPr lang="en-US" b="1"/>
              <a:t> we er </a:t>
            </a:r>
            <a:r>
              <a:rPr lang="en-US" b="1" err="1"/>
              <a:t>samen</a:t>
            </a:r>
            <a:r>
              <a:rPr lang="en-US" b="1"/>
              <a:t> </a:t>
            </a:r>
            <a:r>
              <a:rPr lang="en-US" b="1" err="1"/>
              <a:t>een</a:t>
            </a:r>
            <a:r>
              <a:rPr lang="en-US" b="1"/>
              <a:t> lap op!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4487181-B815-4B4A-97EF-259CC63E6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24" r="1072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98846-DC9C-4568-A2FE-57CF977CC651}"/>
              </a:ext>
            </a:extLst>
          </p:cNvPr>
          <p:cNvSpPr txBox="1"/>
          <p:nvPr/>
        </p:nvSpPr>
        <p:spPr>
          <a:xfrm>
            <a:off x="10660812" y="6657945"/>
            <a:ext cx="15311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41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AA92CB"/>
          </a:solidFill>
          <a:ln w="25400">
            <a:solidFill>
              <a:srgbClr val="AA92C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5B8B8-558E-46AB-91EC-19BB110C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Bronregister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CB7A-BE9C-492D-9E01-D7EA4686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361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Slide 1: </a:t>
            </a:r>
            <a:r>
              <a:rPr lang="en-US" sz="1600" dirty="0" err="1">
                <a:solidFill>
                  <a:schemeClr val="bg1"/>
                </a:solidFill>
              </a:rPr>
              <a:t>bron</a:t>
            </a:r>
            <a:r>
              <a:rPr lang="en-US" sz="1600" dirty="0">
                <a:solidFill>
                  <a:srgbClr val="000000"/>
                </a:solidFill>
                <a:hlinkClick r:id="rId2"/>
              </a:rPr>
              <a:t>Gratis</a:t>
            </a:r>
            <a:r>
              <a:rPr lang="en-US" sz="1600" dirty="0">
                <a:ea typeface="+mn-lt"/>
                <a:cs typeface="+mn-lt"/>
                <a:hlinkClick r:id="rId2"/>
              </a:rPr>
              <a:t> vectoren, stockfoto's en PSD-downloads | Freepik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Slide 2: </a:t>
            </a:r>
            <a:r>
              <a:rPr lang="en-US" sz="1600" dirty="0" err="1">
                <a:solidFill>
                  <a:schemeClr val="bg1"/>
                </a:solidFill>
              </a:rPr>
              <a:t>bron</a:t>
            </a:r>
            <a:r>
              <a:rPr lang="en-US" sz="1600" dirty="0">
                <a:ea typeface="+mn-lt"/>
                <a:cs typeface="+mn-lt"/>
                <a:hlinkClick r:id="rId3"/>
              </a:rPr>
              <a:t>Maatregelen tijdens de coronacrisis | Vlaanderen.be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Slide 3: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bron</a:t>
            </a:r>
            <a:r>
              <a:rPr lang="en-US" sz="1600" dirty="0">
                <a:ea typeface="+mn-lt"/>
                <a:cs typeface="+mn-lt"/>
                <a:hlinkClick r:id="rId3"/>
              </a:rPr>
              <a:t>Maatregelen tijdens de coronacrisis | Vlaanderen.be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Slide 4: </a:t>
            </a:r>
            <a:r>
              <a:rPr lang="en-US" sz="1600" dirty="0" err="1">
                <a:solidFill>
                  <a:schemeClr val="bg1"/>
                </a:solidFill>
              </a:rPr>
              <a:t>bron</a:t>
            </a:r>
            <a:r>
              <a:rPr lang="en-US" sz="1600" dirty="0">
                <a:ea typeface="+mn-lt"/>
                <a:cs typeface="+mn-lt"/>
                <a:hlinkClick r:id="rId4"/>
              </a:rPr>
              <a:t>Banner text | Coronavirus COVID-19 (info-coronavirus.be)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Slide 5: </a:t>
            </a:r>
            <a:r>
              <a:rPr lang="en-US" sz="1600" dirty="0" err="1">
                <a:solidFill>
                  <a:schemeClr val="bg1"/>
                </a:solidFill>
              </a:rPr>
              <a:t>bron</a:t>
            </a:r>
            <a:r>
              <a:rPr lang="en-US" sz="1600" dirty="0">
                <a:ea typeface="+mn-lt"/>
                <a:cs typeface="+mn-lt"/>
                <a:hlinkClick r:id="rId5"/>
              </a:rPr>
              <a:t>Belgium COVID-19 Dashboard - Sciensano › Summary (google.com)</a:t>
            </a:r>
            <a:endParaRPr lang="en-US" sz="16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Slide 6: </a:t>
            </a:r>
            <a:r>
              <a:rPr lang="en-US" sz="1600" dirty="0" err="1">
                <a:solidFill>
                  <a:schemeClr val="bg1"/>
                </a:solidFill>
              </a:rPr>
              <a:t>bron</a:t>
            </a:r>
            <a:r>
              <a:rPr lang="en-US" sz="1600" dirty="0">
                <a:ea typeface="+mn-lt"/>
                <a:cs typeface="+mn-lt"/>
                <a:hlinkClick r:id="rId6"/>
              </a:rPr>
              <a:t>Erkende privéschool lager en secundair onderwijs | Leerwijzer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Slide 9: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geen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bronvermelding</a:t>
            </a: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Slide 10: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geen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bronvermelding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165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rgbClr val="AA92CB"/>
          </a:solidFill>
          <a:ln w="25400">
            <a:solidFill>
              <a:srgbClr val="AA92C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44D2D-E9C9-481C-AE29-1F11EDA6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Bronregister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D0D3A-E7DB-4110-BA22-B0B86A18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718" y="2406650"/>
            <a:ext cx="9952565" cy="369781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11: </a:t>
            </a:r>
            <a:r>
              <a:rPr lang="en-US" sz="1100" dirty="0" err="1">
                <a:solidFill>
                  <a:schemeClr val="bg1"/>
                </a:solidFill>
              </a:rPr>
              <a:t>geen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bronvermelding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12: </a:t>
            </a:r>
            <a:r>
              <a:rPr lang="en-US" sz="1100" dirty="0" err="1">
                <a:solidFill>
                  <a:schemeClr val="bg1"/>
                </a:solidFill>
              </a:rPr>
              <a:t>geen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bronvermelding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13: </a:t>
            </a:r>
            <a:r>
              <a:rPr lang="en-US" sz="1100" dirty="0" err="1">
                <a:solidFill>
                  <a:schemeClr val="bg1"/>
                </a:solidFill>
              </a:rPr>
              <a:t>geen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bronvermelding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14: </a:t>
            </a:r>
            <a:r>
              <a:rPr lang="en-US" sz="1100" dirty="0" err="1">
                <a:solidFill>
                  <a:schemeClr val="bg1"/>
                </a:solidFill>
              </a:rPr>
              <a:t>bron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2"/>
              </a:rPr>
              <a:t>(25) Pinterest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15: </a:t>
            </a:r>
            <a:r>
              <a:rPr lang="en-US" sz="1100" dirty="0" err="1">
                <a:solidFill>
                  <a:schemeClr val="bg1"/>
                </a:solidFill>
              </a:rPr>
              <a:t>bron</a:t>
            </a:r>
            <a:r>
              <a:rPr lang="en-US" sz="11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3"/>
              </a:rPr>
              <a:t>the empire needs you darth vader - Bing images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16: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 </a:t>
            </a:r>
            <a:r>
              <a:rPr lang="en-US" sz="1100" dirty="0">
                <a:ea typeface="+mn-lt"/>
                <a:cs typeface="+mn-lt"/>
              </a:rPr>
              <a:t>https://www.smartschool.be/ 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4"/>
              </a:rPr>
              <a:t>https://www.scoodle.be/login</a:t>
            </a:r>
            <a:endParaRPr lang="en-US" sz="11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5"/>
              </a:rPr>
              <a:t>https://onderwijs.hetarchief.be/</a:t>
            </a:r>
            <a:endParaRPr lang="en-US" sz="11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ea typeface="+mn-lt"/>
                <a:cs typeface="+mn-lt"/>
              </a:rPr>
              <a:t>  </a:t>
            </a:r>
            <a:r>
              <a:rPr lang="en-US" sz="1100" dirty="0">
                <a:ea typeface="+mn-lt"/>
                <a:cs typeface="+mn-lt"/>
                <a:hlinkClick r:id="rId6"/>
              </a:rPr>
              <a:t>https://www.klascement.net/</a:t>
            </a:r>
            <a:endParaRPr lang="en-US" sz="11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7"/>
              </a:rPr>
              <a:t>https://www.microsoft.com/nl-be/microsoft-teams/log-in</a:t>
            </a:r>
            <a:r>
              <a:rPr lang="en-US" sz="1100" dirty="0">
                <a:ea typeface="+mn-lt"/>
                <a:cs typeface="+mn-lt"/>
              </a:rPr>
              <a:t> </a:t>
            </a:r>
            <a:endParaRPr lang="en-US" sz="11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ea typeface="+mn-lt"/>
                <a:cs typeface="+mn-lt"/>
                <a:hlinkClick r:id="rId8"/>
              </a:rPr>
              <a:t>https://edu.google.com/intl/ALL_nl/ </a:t>
            </a:r>
            <a:r>
              <a:rPr lang="en-US" sz="1100" dirty="0">
                <a:ea typeface="+mn-lt"/>
                <a:cs typeface="+mn-lt"/>
              </a:rPr>
              <a:t> </a:t>
            </a:r>
            <a:endParaRPr lang="en-US" sz="1100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ea typeface="+mn-lt"/>
                <a:cs typeface="+mn-lt"/>
                <a:hlinkClick r:id="rId9"/>
              </a:rPr>
              <a:t>https://www.questi.com/benl/online-platform-voor-het-onderwijs/home/</a:t>
            </a:r>
            <a:r>
              <a:rPr lang="en-US" sz="1100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  <a:hlinkClick r:id="rId10"/>
              </a:rPr>
              <a:t>https://padlet.com/</a:t>
            </a:r>
            <a:r>
              <a:rPr lang="en-US" sz="1100" dirty="0">
                <a:ea typeface="+mn-lt"/>
                <a:cs typeface="+mn-lt"/>
              </a:rPr>
              <a:t> </a:t>
            </a:r>
            <a:endParaRPr lang="en-US" sz="110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endParaRPr lang="en-US" sz="7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17: </a:t>
            </a:r>
            <a:r>
              <a:rPr lang="en-US" sz="1100" dirty="0" err="1">
                <a:solidFill>
                  <a:schemeClr val="bg1"/>
                </a:solidFill>
              </a:rPr>
              <a:t>geen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bronvermelding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18: bron</a:t>
            </a:r>
            <a:r>
              <a:rPr lang="en-US" sz="1100" dirty="0">
                <a:ea typeface="+mn-lt"/>
                <a:cs typeface="+mn-lt"/>
              </a:rPr>
              <a:t>https://www.freepik.com/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19: </a:t>
            </a:r>
            <a:r>
              <a:rPr lang="en-US" sz="1100" dirty="0" err="1">
                <a:solidFill>
                  <a:schemeClr val="bg1"/>
                </a:solidFill>
              </a:rPr>
              <a:t>geen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bronvermelding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20: bron</a:t>
            </a:r>
            <a:r>
              <a:rPr lang="en-US" sz="1100" dirty="0">
                <a:ea typeface="+mn-lt"/>
                <a:cs typeface="+mn-lt"/>
              </a:rPr>
              <a:t>https://www.freepik.com/</a:t>
            </a:r>
          </a:p>
          <a:p>
            <a:pPr>
              <a:lnSpc>
                <a:spcPct val="100000"/>
              </a:lnSpc>
            </a:pPr>
            <a:r>
              <a:rPr lang="en-US" sz="1100" dirty="0">
                <a:solidFill>
                  <a:schemeClr val="bg1"/>
                </a:solidFill>
              </a:rPr>
              <a:t>Slide 21: bron</a:t>
            </a:r>
            <a:r>
              <a:rPr lang="en-US" sz="1100" dirty="0">
                <a:ea typeface="+mn-lt"/>
                <a:cs typeface="+mn-lt"/>
              </a:rPr>
              <a:t>https://www.freepik.com/</a:t>
            </a:r>
          </a:p>
          <a:p>
            <a:pPr>
              <a:lnSpc>
                <a:spcPct val="100000"/>
              </a:lnSpc>
            </a:pP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2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rgbClr val="AA92CB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9C434-73A0-410B-82B2-1DD24959B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chemeClr val="bg1"/>
                </a:solidFill>
              </a:rPr>
              <a:t>Wat Kunnen we Doen om onszelf te beschermen..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32A78-C6CA-4831-9338-CFCC8B6C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Houd </a:t>
            </a:r>
            <a:r>
              <a:rPr lang="en-US" err="1"/>
              <a:t>afstand</a:t>
            </a:r>
            <a:r>
              <a:rPr lang="en-US"/>
              <a:t> </a:t>
            </a:r>
            <a:r>
              <a:rPr lang="en-US" err="1"/>
              <a:t>waar</a:t>
            </a:r>
            <a:r>
              <a:rPr lang="en-US"/>
              <a:t> </a:t>
            </a:r>
            <a:r>
              <a:rPr lang="en-US" err="1"/>
              <a:t>mogelijk</a:t>
            </a:r>
            <a:r>
              <a:rPr lang="en-US"/>
              <a:t>, </a:t>
            </a:r>
            <a:r>
              <a:rPr lang="en-US" err="1"/>
              <a:t>liefst</a:t>
            </a:r>
            <a:r>
              <a:rPr lang="en-US"/>
              <a:t> 1,5 meter</a:t>
            </a:r>
          </a:p>
          <a:p>
            <a:r>
              <a:rPr lang="en-US" err="1"/>
              <a:t>Gebruik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Mondkapje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 </a:t>
            </a:r>
            <a:r>
              <a:rPr lang="en-US" err="1"/>
              <a:t>vervang</a:t>
            </a:r>
            <a:r>
              <a:rPr lang="en-US"/>
              <a:t>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regelmatig</a:t>
            </a:r>
            <a:endParaRPr lang="en-US"/>
          </a:p>
          <a:p>
            <a:r>
              <a:rPr lang="en-US" err="1"/>
              <a:t>Ontsmet</a:t>
            </a:r>
            <a:r>
              <a:rPr lang="en-US"/>
              <a:t> </a:t>
            </a:r>
            <a:r>
              <a:rPr lang="en-US" err="1"/>
              <a:t>uw</a:t>
            </a:r>
            <a:r>
              <a:rPr lang="en-US"/>
              <a:t> </a:t>
            </a:r>
            <a:r>
              <a:rPr lang="en-US" err="1"/>
              <a:t>handen</a:t>
            </a:r>
            <a:r>
              <a:rPr lang="en-US"/>
              <a:t> </a:t>
            </a:r>
            <a:r>
              <a:rPr lang="en-US" err="1"/>
              <a:t>regelmatig</a:t>
            </a:r>
          </a:p>
          <a:p>
            <a:r>
              <a:rPr lang="en-US"/>
              <a:t>Denk </a:t>
            </a:r>
            <a:r>
              <a:rPr lang="en-US" err="1"/>
              <a:t>aan</a:t>
            </a:r>
            <a:r>
              <a:rPr lang="en-US"/>
              <a:t> </a:t>
            </a:r>
            <a:r>
              <a:rPr lang="en-US" err="1"/>
              <a:t>kwetsbare</a:t>
            </a:r>
            <a:r>
              <a:rPr lang="en-US"/>
              <a:t> </a:t>
            </a:r>
            <a:r>
              <a:rPr lang="en-US" err="1"/>
              <a:t>mensen</a:t>
            </a:r>
          </a:p>
          <a:p>
            <a:r>
              <a:rPr lang="en-US" err="1"/>
              <a:t>Beperk</a:t>
            </a:r>
            <a:r>
              <a:rPr lang="en-US"/>
              <a:t> je </a:t>
            </a:r>
            <a:r>
              <a:rPr lang="en-US" err="1"/>
              <a:t>contacten</a:t>
            </a:r>
          </a:p>
          <a:p>
            <a:r>
              <a:rPr lang="en-US"/>
              <a:t>Doe </a:t>
            </a:r>
            <a:r>
              <a:rPr lang="en-US" err="1"/>
              <a:t>activiteiten</a:t>
            </a:r>
            <a:r>
              <a:rPr lang="en-US"/>
              <a:t> </a:t>
            </a:r>
            <a:r>
              <a:rPr lang="en-US" err="1"/>
              <a:t>zoveel</a:t>
            </a:r>
            <a:r>
              <a:rPr lang="en-US"/>
              <a:t> </a:t>
            </a:r>
            <a:r>
              <a:rPr lang="en-US" err="1"/>
              <a:t>mogelijk</a:t>
            </a:r>
            <a:r>
              <a:rPr lang="en-US"/>
              <a:t> </a:t>
            </a:r>
            <a:r>
              <a:rPr lang="en-US" err="1"/>
              <a:t>buitenshuis</a:t>
            </a:r>
          </a:p>
          <a:p>
            <a:r>
              <a:rPr lang="en-US" err="1"/>
              <a:t>Volg</a:t>
            </a:r>
            <a:r>
              <a:rPr lang="en-US"/>
              <a:t> de regels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bijeenkomsten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C93DEBC-E28F-485E-867B-F0835B82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6" y="378587"/>
            <a:ext cx="11446666" cy="5803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CE2A7A-CBDB-4A33-BA30-F318BD5217CA}"/>
              </a:ext>
            </a:extLst>
          </p:cNvPr>
          <p:cNvSpPr txBox="1"/>
          <p:nvPr/>
        </p:nvSpPr>
        <p:spPr>
          <a:xfrm>
            <a:off x="10141742" y="3939063"/>
            <a:ext cx="5286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03470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CAB33-A2D1-4A13-BD2C-04E20F0C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Enkele</a:t>
            </a:r>
            <a:r>
              <a:rPr lang="en-US"/>
              <a:t> </a:t>
            </a:r>
            <a:r>
              <a:rPr lang="en-US" err="1"/>
              <a:t>Cijfers</a:t>
            </a:r>
            <a:r>
              <a:rPr lang="en-US"/>
              <a:t>...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F3352B9-231B-4297-83A6-2BF994B52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544" y="1965102"/>
            <a:ext cx="10464163" cy="4716304"/>
          </a:xfrm>
        </p:spPr>
      </p:pic>
    </p:spTree>
    <p:extLst>
      <p:ext uri="{BB962C8B-B14F-4D97-AF65-F5344CB8AC3E}">
        <p14:creationId xmlns:p14="http://schemas.microsoft.com/office/powerpoint/2010/main" val="292628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5EA0-FEFB-4687-896D-05928998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op </a:t>
            </a:r>
            <a:r>
              <a:rPr lang="en-US" err="1"/>
              <a:t>leerlingen</a:t>
            </a:r>
            <a:r>
              <a:rPr lang="en-US"/>
              <a:t> – </a:t>
            </a:r>
            <a:r>
              <a:rPr lang="en-US" err="1"/>
              <a:t>korte</a:t>
            </a:r>
            <a:r>
              <a:rPr lang="en-US"/>
              <a:t> </a:t>
            </a:r>
            <a:r>
              <a:rPr lang="en-US" err="1"/>
              <a:t>termijn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0A15-D438-4A37-B801-EB2E486C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/>
              <a:t>Verstoorde</a:t>
            </a:r>
            <a:r>
              <a:rPr lang="en-US" dirty="0"/>
              <a:t> </a:t>
            </a:r>
            <a:r>
              <a:rPr lang="en-US" dirty="0" err="1"/>
              <a:t>leercurve</a:t>
            </a:r>
            <a:r>
              <a:rPr lang="en-US" dirty="0"/>
              <a:t>, maw </a:t>
            </a:r>
            <a:r>
              <a:rPr lang="en-US" dirty="0" err="1"/>
              <a:t>achterstand</a:t>
            </a:r>
            <a:r>
              <a:rPr lang="en-US" dirty="0"/>
              <a:t> in </a:t>
            </a:r>
            <a:r>
              <a:rPr lang="en-US" dirty="0" err="1"/>
              <a:t>leerpatroon</a:t>
            </a:r>
            <a:r>
              <a:rPr lang="en-US" dirty="0"/>
              <a:t> op </a:t>
            </a:r>
            <a:r>
              <a:rPr lang="en-US" dirty="0" err="1"/>
              <a:t>vlak</a:t>
            </a:r>
            <a:r>
              <a:rPr lang="en-US" dirty="0"/>
              <a:t> van </a:t>
            </a:r>
            <a:r>
              <a:rPr lang="en-US" dirty="0" err="1"/>
              <a:t>theoretische</a:t>
            </a:r>
            <a:r>
              <a:rPr lang="en-US" dirty="0"/>
              <a:t> </a:t>
            </a:r>
            <a:r>
              <a:rPr lang="en-US" dirty="0" err="1"/>
              <a:t>kennis</a:t>
            </a:r>
            <a:endParaRPr lang="en-US" dirty="0"/>
          </a:p>
          <a:p>
            <a:r>
              <a:rPr lang="en-US" dirty="0" err="1"/>
              <a:t>Zwakkere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grotere</a:t>
            </a:r>
            <a:r>
              <a:rPr lang="en-US" dirty="0"/>
              <a:t> </a:t>
            </a:r>
            <a:r>
              <a:rPr lang="en-US" dirty="0" err="1"/>
              <a:t>achterstand</a:t>
            </a:r>
            <a:r>
              <a:rPr lang="en-US" dirty="0"/>
              <a:t>, </a:t>
            </a:r>
            <a:r>
              <a:rPr lang="en-US" dirty="0" err="1"/>
              <a:t>slechts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behouden</a:t>
            </a:r>
            <a:r>
              <a:rPr lang="en-US" dirty="0"/>
              <a:t> het </a:t>
            </a:r>
            <a:r>
              <a:rPr lang="en-US" dirty="0" err="1"/>
              <a:t>vooropgestelde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r>
              <a:rPr lang="en-US" dirty="0" err="1"/>
              <a:t>Beperkte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contacten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klasgenoten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 </a:t>
            </a:r>
            <a:r>
              <a:rPr lang="en-US" dirty="0" err="1"/>
              <a:t>achterstand</a:t>
            </a:r>
            <a:r>
              <a:rPr lang="en-US" dirty="0"/>
              <a:t> in </a:t>
            </a:r>
            <a:r>
              <a:rPr lang="en-US" dirty="0" err="1"/>
              <a:t>comminicatievaardigheden</a:t>
            </a:r>
            <a:endParaRPr lang="en-US" dirty="0"/>
          </a:p>
          <a:p>
            <a:r>
              <a:rPr lang="en-US" dirty="0"/>
              <a:t>Voor de </a:t>
            </a:r>
            <a:r>
              <a:rPr lang="en-US" dirty="0" err="1"/>
              <a:t>praktijkvakken</a:t>
            </a:r>
            <a:r>
              <a:rPr lang="en-US" dirty="0"/>
              <a:t>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beperkte</a:t>
            </a:r>
            <a:r>
              <a:rPr lang="en-US" dirty="0"/>
              <a:t> </a:t>
            </a:r>
            <a:r>
              <a:rPr lang="en-US" dirty="0" err="1"/>
              <a:t>kennis</a:t>
            </a:r>
            <a:r>
              <a:rPr lang="en-US" dirty="0"/>
              <a:t> in </a:t>
            </a:r>
            <a:r>
              <a:rPr lang="en-US" dirty="0" err="1"/>
              <a:t>handelingen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ervaring</a:t>
            </a:r>
            <a:r>
              <a:rPr lang="en-US" dirty="0"/>
              <a:t>.</a:t>
            </a:r>
          </a:p>
          <a:p>
            <a:r>
              <a:rPr lang="en-US" dirty="0" err="1"/>
              <a:t>Vertrouwensband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leerling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leerkracht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verloren</a:t>
            </a:r>
          </a:p>
          <a:p>
            <a:r>
              <a:rPr lang="en-US" dirty="0"/>
              <a:t>Enz...</a:t>
            </a:r>
          </a:p>
          <a:p>
            <a:pPr marL="457200" lvl="1" indent="0">
              <a:buNone/>
            </a:pPr>
            <a:r>
              <a:rPr lang="en-US" b="1" dirty="0"/>
              <a:t>In </a:t>
            </a:r>
            <a:r>
              <a:rPr lang="en-US" b="1" dirty="0" err="1"/>
              <a:t>bijna</a:t>
            </a:r>
            <a:r>
              <a:rPr lang="en-US" b="1" dirty="0"/>
              <a:t> alle </a:t>
            </a:r>
            <a:r>
              <a:rPr lang="en-US" b="1" dirty="0" err="1"/>
              <a:t>Europese</a:t>
            </a:r>
            <a:r>
              <a:rPr lang="en-US" b="1" dirty="0"/>
              <a:t> </a:t>
            </a:r>
            <a:r>
              <a:rPr lang="en-US" b="1" dirty="0" err="1"/>
              <a:t>landen</a:t>
            </a:r>
            <a:r>
              <a:rPr lang="en-US" b="1" dirty="0"/>
              <a:t>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algemene</a:t>
            </a:r>
            <a:r>
              <a:rPr lang="en-US" b="1" dirty="0"/>
              <a:t> </a:t>
            </a:r>
            <a:r>
              <a:rPr lang="en-US" b="1" dirty="0" err="1"/>
              <a:t>vormingsachterstand</a:t>
            </a:r>
            <a:r>
              <a:rPr lang="en-US" b="1" dirty="0"/>
              <a:t> </a:t>
            </a:r>
            <a:r>
              <a:rPr lang="en-US" b="1" dirty="0" err="1"/>
              <a:t>gemeten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r>
              <a:rPr lang="en-US" b="1" dirty="0"/>
              <a:t> door </a:t>
            </a:r>
            <a:r>
              <a:rPr lang="en-US" b="1" dirty="0" err="1"/>
              <a:t>gebruik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maken</a:t>
            </a:r>
            <a:r>
              <a:rPr lang="en-US" b="1" dirty="0"/>
              <a:t> van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staatsexamen</a:t>
            </a:r>
            <a:r>
              <a:rPr lang="en-US" b="1" dirty="0"/>
              <a:t>, </a:t>
            </a:r>
            <a:r>
              <a:rPr lang="en-US" b="1" dirty="0" err="1"/>
              <a:t>spijtig</a:t>
            </a:r>
            <a:r>
              <a:rPr lang="en-US" b="1" dirty="0"/>
              <a:t> </a:t>
            </a:r>
            <a:r>
              <a:rPr lang="en-US" b="1" dirty="0" err="1"/>
              <a:t>genoeg</a:t>
            </a:r>
            <a:r>
              <a:rPr lang="en-US" b="1" dirty="0"/>
              <a:t> in </a:t>
            </a:r>
            <a:r>
              <a:rPr lang="en-US" b="1" dirty="0" err="1"/>
              <a:t>Belgie</a:t>
            </a:r>
            <a:r>
              <a:rPr lang="en-US" b="1" dirty="0"/>
              <a:t> is </a:t>
            </a:r>
            <a:r>
              <a:rPr lang="en-US" b="1" dirty="0" err="1"/>
              <a:t>dit</a:t>
            </a:r>
            <a:r>
              <a:rPr lang="en-US" b="1" dirty="0"/>
              <a:t> </a:t>
            </a:r>
            <a:r>
              <a:rPr lang="en-US" b="1" dirty="0" err="1"/>
              <a:t>nog</a:t>
            </a:r>
            <a:r>
              <a:rPr lang="en-US" b="1" dirty="0"/>
              <a:t> </a:t>
            </a:r>
            <a:r>
              <a:rPr lang="en-US" b="1" dirty="0" err="1"/>
              <a:t>niet</a:t>
            </a:r>
            <a:r>
              <a:rPr lang="en-US" b="1" dirty="0"/>
              <a:t> van </a:t>
            </a:r>
            <a:r>
              <a:rPr lang="en-US" b="1" dirty="0" err="1"/>
              <a:t>toepassing</a:t>
            </a:r>
            <a:r>
              <a:rPr lang="en-US" b="1" dirty="0"/>
              <a:t>...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meer</a:t>
            </a:r>
            <a:r>
              <a:rPr lang="en-US" b="1" dirty="0"/>
              <a:t> info </a:t>
            </a:r>
            <a:r>
              <a:rPr lang="en-US" b="1" dirty="0" err="1"/>
              <a:t>zie</a:t>
            </a:r>
            <a:r>
              <a:rPr lang="en-US" b="1" dirty="0"/>
              <a:t> </a:t>
            </a:r>
            <a:r>
              <a:rPr lang="en-US" b="1" dirty="0" err="1"/>
              <a:t>volgende</a:t>
            </a:r>
            <a:r>
              <a:rPr lang="en-US" b="1" dirty="0"/>
              <a:t> link:</a:t>
            </a:r>
            <a:endParaRPr lang="en-US" b="1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De impact van de coronacrisis op het onderwijs | Leerwijzer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5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CF2-C426-4E2D-A7D0-E9B6AAC3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</a:t>
            </a:r>
            <a:r>
              <a:rPr lang="en-US" err="1"/>
              <a:t>leerlingen</a:t>
            </a:r>
            <a:r>
              <a:rPr lang="en-US"/>
              <a:t> – </a:t>
            </a:r>
            <a:r>
              <a:rPr lang="en-US" err="1"/>
              <a:t>langere</a:t>
            </a:r>
            <a:r>
              <a:rPr lang="en-US"/>
              <a:t> </a:t>
            </a:r>
            <a:r>
              <a:rPr lang="en-US" err="1"/>
              <a:t>termijn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F216-2707-4B48-BFC1-54B4205F8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Kans op </a:t>
            </a:r>
            <a:r>
              <a:rPr lang="en-US" dirty="0" err="1"/>
              <a:t>vroegtijdig</a:t>
            </a:r>
            <a:r>
              <a:rPr lang="en-US" dirty="0"/>
              <a:t> </a:t>
            </a:r>
            <a:r>
              <a:rPr lang="en-US" dirty="0" err="1"/>
              <a:t>schoolverlaten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groter</a:t>
            </a:r>
            <a:endParaRPr lang="en-US" dirty="0"/>
          </a:p>
          <a:p>
            <a:r>
              <a:rPr lang="en-US" dirty="0"/>
              <a:t>Door lager </a:t>
            </a:r>
            <a:r>
              <a:rPr lang="en-US" dirty="0" err="1"/>
              <a:t>kwalitatief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verwerft</a:t>
            </a:r>
            <a:r>
              <a:rPr lang="en-US" dirty="0"/>
              <a:t> men </a:t>
            </a:r>
            <a:r>
              <a:rPr lang="en-US" dirty="0" err="1"/>
              <a:t>mogelijks</a:t>
            </a:r>
            <a:r>
              <a:rPr lang="en-US" dirty="0"/>
              <a:t> lager </a:t>
            </a:r>
            <a:r>
              <a:rPr lang="en-US" dirty="0" err="1"/>
              <a:t>diplomo</a:t>
            </a:r>
            <a:r>
              <a:rPr lang="en-US" dirty="0"/>
              <a:t> </a:t>
            </a:r>
            <a:r>
              <a:rPr lang="en-US" dirty="0" err="1"/>
              <a:t>waardoor</a:t>
            </a:r>
            <a:r>
              <a:rPr lang="en-US" dirty="0"/>
              <a:t> </a:t>
            </a:r>
            <a:r>
              <a:rPr lang="en-US" dirty="0" err="1"/>
              <a:t>levenslang</a:t>
            </a:r>
            <a:r>
              <a:rPr lang="en-US" dirty="0"/>
              <a:t> </a:t>
            </a:r>
            <a:r>
              <a:rPr lang="en-US" dirty="0" err="1"/>
              <a:t>beroepskansen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gehypothekeerd</a:t>
            </a:r>
            <a:endParaRPr lang="en-US" dirty="0"/>
          </a:p>
          <a:p>
            <a:r>
              <a:rPr lang="en-US" dirty="0"/>
              <a:t>Kans op </a:t>
            </a:r>
            <a:r>
              <a:rPr lang="en-US" dirty="0" err="1"/>
              <a:t>armoede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</a:t>
            </a:r>
            <a:r>
              <a:rPr lang="en-US" dirty="0" err="1"/>
              <a:t>hoger</a:t>
            </a:r>
            <a:r>
              <a:rPr lang="en-US" dirty="0"/>
              <a:t> door </a:t>
            </a:r>
            <a:r>
              <a:rPr lang="en-US" dirty="0" err="1"/>
              <a:t>lagere</a:t>
            </a:r>
            <a:r>
              <a:rPr lang="en-US" dirty="0"/>
              <a:t> </a:t>
            </a:r>
            <a:r>
              <a:rPr lang="en-US" dirty="0" err="1"/>
              <a:t>arbeidskansen</a:t>
            </a:r>
            <a:endParaRPr lang="en-US" dirty="0"/>
          </a:p>
          <a:p>
            <a:r>
              <a:rPr lang="en-US" dirty="0" err="1"/>
              <a:t>Blijvende</a:t>
            </a:r>
            <a:r>
              <a:rPr lang="en-US" dirty="0"/>
              <a:t> </a:t>
            </a:r>
            <a:r>
              <a:rPr lang="en-US" dirty="0" err="1"/>
              <a:t>verminderde</a:t>
            </a:r>
            <a:r>
              <a:rPr lang="en-US" dirty="0"/>
              <a:t> </a:t>
            </a:r>
            <a:r>
              <a:rPr lang="en-US" dirty="0" err="1"/>
              <a:t>cmmunicatievaardigheden</a:t>
            </a:r>
            <a:endParaRPr lang="en-US" dirty="0"/>
          </a:p>
          <a:p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psychologische</a:t>
            </a:r>
            <a:r>
              <a:rPr lang="en-US" dirty="0"/>
              <a:t> </a:t>
            </a:r>
            <a:r>
              <a:rPr lang="en-US" dirty="0" err="1"/>
              <a:t>problemen</a:t>
            </a:r>
            <a:endParaRPr lang="en-US" dirty="0"/>
          </a:p>
          <a:p>
            <a:r>
              <a:rPr lang="en-US" dirty="0" err="1"/>
              <a:t>Verlies</a:t>
            </a:r>
            <a:r>
              <a:rPr lang="en-US" dirty="0"/>
              <a:t> van </a:t>
            </a:r>
            <a:r>
              <a:rPr lang="en-US" dirty="0" err="1"/>
              <a:t>vertrouwen</a:t>
            </a:r>
            <a:r>
              <a:rPr lang="en-US" dirty="0"/>
              <a:t> in de </a:t>
            </a:r>
            <a:r>
              <a:rPr lang="en-US" dirty="0" err="1"/>
              <a:t>schoolomgeving</a:t>
            </a:r>
            <a:endParaRPr lang="en-US"/>
          </a:p>
          <a:p>
            <a:pPr lvl="1" indent="0">
              <a:buNone/>
            </a:pPr>
            <a:r>
              <a:rPr lang="en-US" b="1" dirty="0"/>
              <a:t>De </a:t>
            </a:r>
            <a:r>
              <a:rPr lang="en-US" b="1" dirty="0" err="1"/>
              <a:t>voorlopige</a:t>
            </a:r>
            <a:r>
              <a:rPr lang="en-US" b="1" dirty="0"/>
              <a:t> studies, </a:t>
            </a:r>
            <a:r>
              <a:rPr lang="en-US" b="1" dirty="0" err="1"/>
              <a:t>vooral</a:t>
            </a:r>
            <a:r>
              <a:rPr lang="en-US" b="1" dirty="0"/>
              <a:t> </a:t>
            </a:r>
            <a:r>
              <a:rPr lang="en-US" b="1" dirty="0" err="1"/>
              <a:t>uitgevoerd</a:t>
            </a:r>
            <a:r>
              <a:rPr lang="en-US" b="1" dirty="0"/>
              <a:t> in Nederland </a:t>
            </a:r>
            <a:r>
              <a:rPr lang="en-US" b="1" dirty="0" err="1"/>
              <a:t>tonen</a:t>
            </a:r>
            <a:r>
              <a:rPr lang="en-US" b="1" dirty="0"/>
              <a:t> </a:t>
            </a:r>
            <a:r>
              <a:rPr lang="en-US" b="1" dirty="0" err="1"/>
              <a:t>aan</a:t>
            </a:r>
            <a:r>
              <a:rPr lang="en-US" b="1" dirty="0"/>
              <a:t> </a:t>
            </a:r>
            <a:r>
              <a:rPr lang="en-US" b="1" dirty="0" err="1"/>
              <a:t>dat</a:t>
            </a:r>
            <a:r>
              <a:rPr lang="en-US" b="1" dirty="0"/>
              <a:t> al </a:t>
            </a:r>
            <a:r>
              <a:rPr lang="en-US" b="1" dirty="0" err="1"/>
              <a:t>deze</a:t>
            </a:r>
            <a:r>
              <a:rPr lang="en-US" b="1" dirty="0"/>
              <a:t> </a:t>
            </a:r>
            <a:r>
              <a:rPr lang="en-US" b="1" dirty="0" err="1"/>
              <a:t>factoren</a:t>
            </a:r>
            <a:r>
              <a:rPr lang="en-US" b="1" dirty="0"/>
              <a:t> </a:t>
            </a:r>
            <a:r>
              <a:rPr lang="en-US" b="1" dirty="0" err="1"/>
              <a:t>samen</a:t>
            </a:r>
            <a:r>
              <a:rPr lang="en-US" b="1" dirty="0"/>
              <a:t> </a:t>
            </a:r>
            <a:r>
              <a:rPr lang="en-US" b="1" dirty="0" err="1"/>
              <a:t>kunnen</a:t>
            </a:r>
            <a:r>
              <a:rPr lang="en-US" b="1" dirty="0"/>
              <a:t> </a:t>
            </a:r>
            <a:r>
              <a:rPr lang="en-US" b="1" dirty="0" err="1"/>
              <a:t>leiden</a:t>
            </a:r>
            <a:r>
              <a:rPr lang="en-US" b="1" dirty="0"/>
              <a:t> tot </a:t>
            </a:r>
            <a:r>
              <a:rPr lang="en-US" b="1" dirty="0" err="1"/>
              <a:t>maatschappelijke</a:t>
            </a:r>
            <a:r>
              <a:rPr lang="en-US" b="1" dirty="0"/>
              <a:t> </a:t>
            </a:r>
            <a:r>
              <a:rPr lang="en-US" b="1" dirty="0" err="1"/>
              <a:t>en</a:t>
            </a:r>
            <a:r>
              <a:rPr lang="en-US" b="1" dirty="0"/>
              <a:t> socio-</a:t>
            </a:r>
            <a:r>
              <a:rPr lang="en-US" b="1" dirty="0" err="1"/>
              <a:t>economische</a:t>
            </a:r>
            <a:r>
              <a:rPr lang="en-US" b="1" dirty="0"/>
              <a:t> </a:t>
            </a:r>
            <a:r>
              <a:rPr lang="en-US" b="1" dirty="0" err="1"/>
              <a:t>problemen</a:t>
            </a:r>
            <a:r>
              <a:rPr lang="en-US" b="1" dirty="0"/>
              <a:t> op </a:t>
            </a:r>
            <a:r>
              <a:rPr lang="en-US" b="1" dirty="0" err="1"/>
              <a:t>lange</a:t>
            </a:r>
            <a:r>
              <a:rPr lang="en-US" b="1" dirty="0"/>
              <a:t> </a:t>
            </a:r>
            <a:r>
              <a:rPr lang="en-US" b="1" dirty="0" err="1"/>
              <a:t>termijn</a:t>
            </a:r>
            <a:r>
              <a:rPr lang="en-US" b="1" dirty="0"/>
              <a:t>, minder </a:t>
            </a:r>
            <a:r>
              <a:rPr lang="en-US" b="1" dirty="0" err="1"/>
              <a:t>economische</a:t>
            </a:r>
            <a:r>
              <a:rPr lang="en-US" b="1" dirty="0"/>
              <a:t> </a:t>
            </a:r>
            <a:r>
              <a:rPr lang="en-US" b="1" dirty="0" err="1"/>
              <a:t>groeii</a:t>
            </a:r>
            <a:r>
              <a:rPr lang="en-US" b="1" dirty="0"/>
              <a:t>. Maw de kloof </a:t>
            </a:r>
            <a:r>
              <a:rPr lang="en-US" b="1" dirty="0" err="1"/>
              <a:t>tussen</a:t>
            </a:r>
            <a:r>
              <a:rPr lang="en-US" b="1" dirty="0"/>
              <a:t> arm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rijk</a:t>
            </a:r>
            <a:r>
              <a:rPr lang="en-US" b="1" dirty="0"/>
              <a:t> </a:t>
            </a:r>
            <a:r>
              <a:rPr lang="en-US" b="1" dirty="0" err="1"/>
              <a:t>wordt</a:t>
            </a:r>
            <a:r>
              <a:rPr lang="en-US" b="1" dirty="0"/>
              <a:t> steeds </a:t>
            </a:r>
            <a:r>
              <a:rPr lang="en-US" b="1" dirty="0" err="1"/>
              <a:t>groter</a:t>
            </a:r>
            <a:r>
              <a:rPr lang="en-US" b="1" dirty="0"/>
              <a:t>...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770E-E1B2-4BC9-A1FC-00912B8D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hieruit</a:t>
            </a:r>
            <a:r>
              <a:rPr lang="en-US" dirty="0"/>
              <a:t> </a:t>
            </a:r>
            <a:r>
              <a:rPr lang="en-US" dirty="0" err="1"/>
              <a:t>besluiten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CB85A-C67C-4B80-AE6D-F9165791E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Ten </a:t>
            </a:r>
            <a:r>
              <a:rPr lang="en-US" dirty="0" err="1"/>
              <a:t>nadele</a:t>
            </a:r>
            <a:r>
              <a:rPr lang="en-US" dirty="0"/>
              <a:t> van </a:t>
            </a:r>
            <a:r>
              <a:rPr lang="en-US" dirty="0" err="1"/>
              <a:t>algemeen</a:t>
            </a:r>
            <a:r>
              <a:rPr lang="en-US" dirty="0"/>
              <a:t> </a:t>
            </a:r>
            <a:r>
              <a:rPr lang="en-US" dirty="0" err="1"/>
              <a:t>welbevinden</a:t>
            </a:r>
            <a:endParaRPr lang="en-US" dirty="0"/>
          </a:p>
          <a:p>
            <a:r>
              <a:rPr lang="en-US" dirty="0"/>
              <a:t>Ten </a:t>
            </a:r>
            <a:r>
              <a:rPr lang="en-US" dirty="0" err="1"/>
              <a:t>koste</a:t>
            </a:r>
            <a:r>
              <a:rPr lang="en-US" dirty="0"/>
              <a:t> van de </a:t>
            </a:r>
            <a:r>
              <a:rPr lang="en-US" dirty="0" err="1"/>
              <a:t>leercurve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van de </a:t>
            </a:r>
            <a:r>
              <a:rPr lang="en-US" dirty="0" err="1"/>
              <a:t>leerling</a:t>
            </a:r>
            <a:endParaRPr lang="en-US" dirty="0"/>
          </a:p>
          <a:p>
            <a:r>
              <a:rPr lang="en-US" dirty="0" err="1"/>
              <a:t>Langdurige</a:t>
            </a:r>
            <a:r>
              <a:rPr lang="en-US" dirty="0"/>
              <a:t> </a:t>
            </a:r>
            <a:r>
              <a:rPr lang="en-US" dirty="0" err="1"/>
              <a:t>communicatie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integratieproblemen</a:t>
            </a:r>
            <a:r>
              <a:rPr lang="en-US" dirty="0"/>
              <a:t> op </a:t>
            </a:r>
            <a:r>
              <a:rPr lang="en-US" dirty="0" err="1"/>
              <a:t>maatschappelijk</a:t>
            </a:r>
            <a:r>
              <a:rPr lang="en-US" dirty="0"/>
              <a:t> </a:t>
            </a:r>
            <a:r>
              <a:rPr lang="en-US" dirty="0" err="1"/>
              <a:t>vlak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7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139E5-9BF9-4F85-9D70-BE39DDC1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/>
              <a:t>Vraagstelling: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92CB"/>
          </a:solidFill>
          <a:ln w="38100" cap="rnd">
            <a:solidFill>
              <a:srgbClr val="AA92CB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0F73E-B7EE-4571-BC37-E76884C76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Hoe </a:t>
            </a:r>
            <a:r>
              <a:rPr lang="en-US" b="1" dirty="0" err="1"/>
              <a:t>denken</a:t>
            </a:r>
            <a:r>
              <a:rPr lang="en-US" b="1" dirty="0"/>
              <a:t> </a:t>
            </a:r>
            <a:r>
              <a:rPr lang="en-US" b="1" dirty="0" err="1"/>
              <a:t>jullie</a:t>
            </a:r>
            <a:r>
              <a:rPr lang="en-US" b="1" dirty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ondersteunen</a:t>
            </a:r>
            <a:r>
              <a:rPr lang="en-US" b="1" dirty="0"/>
              <a:t> in on-line </a:t>
            </a:r>
            <a:r>
              <a:rPr lang="en-US" b="1" dirty="0" err="1"/>
              <a:t>lesgeven</a:t>
            </a:r>
            <a:r>
              <a:rPr lang="en-US" b="1" dirty="0"/>
              <a:t>?</a:t>
            </a:r>
          </a:p>
          <a:p>
            <a:pPr lvl="1"/>
            <a:r>
              <a:rPr lang="en-US" b="1" dirty="0" err="1"/>
              <a:t>Hypothese</a:t>
            </a:r>
            <a:r>
              <a:rPr lang="en-US" b="1" dirty="0"/>
              <a:t>,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leerling</a:t>
            </a:r>
            <a:r>
              <a:rPr lang="en-US" b="1" dirty="0"/>
              <a:t> is </a:t>
            </a:r>
            <a:r>
              <a:rPr lang="en-US" b="1" dirty="0" err="1"/>
              <a:t>meerdere</a:t>
            </a:r>
            <a:r>
              <a:rPr lang="en-US" b="1" dirty="0"/>
              <a:t> </a:t>
            </a:r>
            <a:r>
              <a:rPr lang="en-US" b="1" dirty="0" err="1"/>
              <a:t>keren</a:t>
            </a:r>
            <a:r>
              <a:rPr lang="en-US" b="1" dirty="0"/>
              <a:t> on-line </a:t>
            </a:r>
            <a:r>
              <a:rPr lang="en-US" b="1" dirty="0" err="1"/>
              <a:t>afwezig</a:t>
            </a:r>
            <a:r>
              <a:rPr lang="en-US" b="1" dirty="0"/>
              <a:t>...hoe </a:t>
            </a:r>
            <a:r>
              <a:rPr lang="en-US" b="1" dirty="0" err="1"/>
              <a:t>reageer</a:t>
            </a:r>
            <a:r>
              <a:rPr lang="en-US" b="1" dirty="0"/>
              <a:t> je?</a:t>
            </a:r>
          </a:p>
          <a:p>
            <a:pPr lvl="1"/>
            <a:endParaRPr lang="en-US" b="1" dirty="0"/>
          </a:p>
          <a:p>
            <a:pPr lvl="1"/>
            <a:r>
              <a:rPr lang="en-US" b="1" dirty="0" err="1"/>
              <a:t>Hypothese</a:t>
            </a:r>
            <a:r>
              <a:rPr lang="en-US" b="1" dirty="0"/>
              <a:t>,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leerling</a:t>
            </a:r>
            <a:r>
              <a:rPr lang="en-US" b="1" dirty="0"/>
              <a:t> </a:t>
            </a:r>
            <a:r>
              <a:rPr lang="en-US" b="1" dirty="0" err="1"/>
              <a:t>heeft</a:t>
            </a:r>
            <a:r>
              <a:rPr lang="en-US" b="1" dirty="0"/>
              <a:t> </a:t>
            </a:r>
            <a:r>
              <a:rPr lang="en-US" b="1" dirty="0" err="1"/>
              <a:t>geen</a:t>
            </a:r>
            <a:r>
              <a:rPr lang="en-US" b="1" dirty="0"/>
              <a:t> laptop...wat doe je?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(</a:t>
            </a:r>
            <a:r>
              <a:rPr lang="en-US" b="1" dirty="0" err="1"/>
              <a:t>terugkoppeling</a:t>
            </a:r>
            <a:r>
              <a:rPr lang="en-US" b="1" dirty="0"/>
              <a:t> </a:t>
            </a:r>
            <a:r>
              <a:rPr lang="en-US" b="1" dirty="0" err="1"/>
              <a:t>kun</a:t>
            </a:r>
            <a:r>
              <a:rPr lang="en-US" b="1" dirty="0"/>
              <a:t> je </a:t>
            </a:r>
            <a:r>
              <a:rPr lang="en-US" b="1" dirty="0" err="1"/>
              <a:t>vinden</a:t>
            </a:r>
            <a:r>
              <a:rPr lang="en-US" b="1" dirty="0"/>
              <a:t> in syllabus LESA 17. </a:t>
            </a:r>
            <a:r>
              <a:rPr lang="en-US" b="1" dirty="0" err="1"/>
              <a:t>Schoolmoe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6F9FD-3B8E-4AD3-B461-804CA0D94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6" r="1837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323694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5E8E2"/>
      </a:lt2>
      <a:accent1>
        <a:srgbClr val="AA92CB"/>
      </a:accent1>
      <a:accent2>
        <a:srgbClr val="B579BF"/>
      </a:accent2>
      <a:accent3>
        <a:srgbClr val="CB92BB"/>
      </a:accent3>
      <a:accent4>
        <a:srgbClr val="BF798F"/>
      </a:accent4>
      <a:accent5>
        <a:srgbClr val="CB9792"/>
      </a:accent5>
      <a:accent6>
        <a:srgbClr val="BF9E79"/>
      </a:accent6>
      <a:hlink>
        <a:srgbClr val="738B54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1393</Words>
  <Application>Microsoft Office PowerPoint</Application>
  <PresentationFormat>Breedbeeld</PresentationFormat>
  <Paragraphs>155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The Hand Bold</vt:lpstr>
      <vt:lpstr>The Serif Hand Black</vt:lpstr>
      <vt:lpstr>SketchyVTI</vt:lpstr>
      <vt:lpstr>Onderwijs in Coronatijd</vt:lpstr>
      <vt:lpstr>Wat is Corona en wat doEt het...?</vt:lpstr>
      <vt:lpstr>Wat Kunnen we Doen om onszelf te beschermen..</vt:lpstr>
      <vt:lpstr>PowerPoint-presentatie</vt:lpstr>
      <vt:lpstr>Enkele Cijfers...</vt:lpstr>
      <vt:lpstr>Impact op leerlingen – korte termijn</vt:lpstr>
      <vt:lpstr>Impact leerlingen – langere termijn</vt:lpstr>
      <vt:lpstr>We kunnen hieruit besluiten:</vt:lpstr>
      <vt:lpstr>Vraagstelling:</vt:lpstr>
      <vt:lpstr>Impact leerkrachten – korte termijn</vt:lpstr>
      <vt:lpstr>Impact leerkrachten – lange termijn</vt:lpstr>
      <vt:lpstr>We kunnen hieruit besluiten:</vt:lpstr>
      <vt:lpstr>Vraagstelling:</vt:lpstr>
      <vt:lpstr>PowerPoint-presentatie</vt:lpstr>
      <vt:lpstr>We'll survive</vt:lpstr>
      <vt:lpstr>Leerplatformen – enkele voorbeelden</vt:lpstr>
      <vt:lpstr>Enkele Tips voor On-line Lessen</vt:lpstr>
      <vt:lpstr>Kids Will be kids</vt:lpstr>
      <vt:lpstr>BesluitVorming</vt:lpstr>
      <vt:lpstr>Zijn ER NOg Vragen...?</vt:lpstr>
      <vt:lpstr>Dank voor uw aandacht!</vt:lpstr>
      <vt:lpstr>Bronregister</vt:lpstr>
      <vt:lpstr>Bronregister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Kurt De Vilder</cp:lastModifiedBy>
  <cp:revision>568</cp:revision>
  <dcterms:created xsi:type="dcterms:W3CDTF">2021-12-10T08:17:40Z</dcterms:created>
  <dcterms:modified xsi:type="dcterms:W3CDTF">2023-04-02T07:14:07Z</dcterms:modified>
</cp:coreProperties>
</file>