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435" r:id="rId5"/>
    <p:sldId id="258" r:id="rId6"/>
    <p:sldId id="2439" r:id="rId7"/>
    <p:sldId id="2449" r:id="rId8"/>
    <p:sldId id="2450" r:id="rId9"/>
    <p:sldId id="2443" r:id="rId10"/>
    <p:sldId id="262" r:id="rId11"/>
    <p:sldId id="2454" r:id="rId12"/>
    <p:sldId id="2455" r:id="rId13"/>
    <p:sldId id="259" r:id="rId14"/>
    <p:sldId id="2440" r:id="rId15"/>
    <p:sldId id="260" r:id="rId16"/>
    <p:sldId id="2451" r:id="rId17"/>
    <p:sldId id="2453" r:id="rId18"/>
    <p:sldId id="2452" r:id="rId19"/>
    <p:sldId id="2444" r:id="rId20"/>
    <p:sldId id="2446" r:id="rId21"/>
    <p:sldId id="2447" r:id="rId22"/>
    <p:sldId id="2448" r:id="rId23"/>
    <p:sldId id="2433" r:id="rId24"/>
    <p:sldId id="2438" r:id="rId25"/>
    <p:sldId id="2436" r:id="rId26"/>
  </p:sldIdLst>
  <p:sldSz cx="12192000" cy="6858000"/>
  <p:notesSz cx="6858000" cy="9144000"/>
  <p:defaultTextStyle>
    <a:defPPr rtl="0"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8989"/>
    <a:srgbClr val="2F3342"/>
    <a:srgbClr val="A53F52"/>
    <a:srgbClr val="2C2153"/>
    <a:srgbClr val="E99757"/>
    <a:srgbClr val="0102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5" autoAdjust="0"/>
    <p:restoredTop sz="94584" autoAdjust="0"/>
  </p:normalViewPr>
  <p:slideViewPr>
    <p:cSldViewPr snapToGrid="0">
      <p:cViewPr varScale="1">
        <p:scale>
          <a:sx n="67" d="100"/>
          <a:sy n="67" d="100"/>
        </p:scale>
        <p:origin x="56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77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0F97DFCF-F890-A143-9133-C8B65C9B01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FE2C281-2434-D94F-B4BD-BA3CD4DB84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BC161CF-201B-4D31-A19E-54CC061E6B38}" type="datetime1">
              <a:rPr lang="nl-NL" smtClean="0"/>
              <a:t>15-5-2023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C17CBFA-633D-5540-AFAA-BE1F495EC6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26B5631-D714-AD41-853B-A883ADC344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65AE8BC-2AB3-9E4C-9797-2A6F8A74C74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39870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noProof="0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4C0F2DB-6EB2-4A36-86B1-89F2A125DA6A}" type="datetime1">
              <a:rPr lang="nl-NL" noProof="0" smtClean="0"/>
              <a:t>15-5-2023</a:t>
            </a:fld>
            <a:endParaRPr lang="nl-NL" noProof="0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l-NL" noProof="0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-NL" noProof="0" dirty="0"/>
              <a:t>Tekststijlen van het model bewerken</a:t>
            </a:r>
          </a:p>
          <a:p>
            <a:pPr lvl="1" rtl="0"/>
            <a:r>
              <a:rPr lang="nl-NL" noProof="0" dirty="0"/>
              <a:t>Tweede niveau</a:t>
            </a:r>
          </a:p>
          <a:p>
            <a:pPr lvl="2" rtl="0"/>
            <a:r>
              <a:rPr lang="nl-NL" noProof="0" dirty="0"/>
              <a:t>Derde niveau</a:t>
            </a:r>
          </a:p>
          <a:p>
            <a:pPr lvl="3" rtl="0"/>
            <a:r>
              <a:rPr lang="nl-NL" noProof="0" dirty="0"/>
              <a:t>Vierde niveau</a:t>
            </a:r>
          </a:p>
          <a:p>
            <a:pPr lvl="4" rtl="0"/>
            <a:r>
              <a:rPr lang="nl-NL" noProof="0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28B34ED-4CDD-41C9-90F7-D768D5559A6F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2259706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8B34ED-4CDD-41C9-90F7-D768D5559A6F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47927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8B34ED-4CDD-41C9-90F7-D768D5559A6F}" type="slidenum">
              <a:rPr lang="nl-NL" smtClean="0"/>
              <a:t>22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333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8B34ED-4CDD-41C9-90F7-D768D5559A6F}" type="slidenum">
              <a:rPr lang="nl-NL" smtClean="0"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75384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8B34ED-4CDD-41C9-90F7-D768D5559A6F}" type="slidenum">
              <a:rPr lang="nl-NL" smtClean="0"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36379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8B34ED-4CDD-41C9-90F7-D768D5559A6F}" type="slidenum">
              <a:rPr lang="nl-NL" smtClean="0"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09654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8B34ED-4CDD-41C9-90F7-D768D5559A6F}" type="slidenum">
              <a:rPr lang="nl-NL" smtClean="0"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25995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8B34ED-4CDD-41C9-90F7-D768D5559A6F}" type="slidenum">
              <a:rPr lang="nl-NL" smtClean="0"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9224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nl-NL" smtClean="0"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60010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8B34ED-4CDD-41C9-90F7-D768D5559A6F}" type="slidenum">
              <a:rPr lang="nl-NL" smtClean="0"/>
              <a:t>20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71669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8B34ED-4CDD-41C9-90F7-D768D5559A6F}" type="slidenum">
              <a:rPr lang="nl-NL" smtClean="0"/>
              <a:t>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89127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2A27944-63F0-4B2F-AD45-448C6DF71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F5DAC0D-26BC-4E19-94BF-7F158080F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nl-NL" noProof="0" smtClean="0"/>
              <a:t>‹nr.›</a:t>
            </a:fld>
            <a:endParaRPr lang="nl-NL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C63BDE4-1CD0-AC4C-A2A9-C858427B0E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lnSpc>
                <a:spcPct val="100000"/>
              </a:lnSpc>
              <a:defRPr/>
            </a:lvl1pPr>
          </a:lstStyle>
          <a:p>
            <a:pPr rtl="0"/>
            <a:r>
              <a:rPr lang="nl-NL" noProof="0" dirty="0"/>
              <a:t>KLIK OM DE TITELSTIJL VAN HET MODEL TE BEWERKEN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67265051-1E5A-D844-BA21-383315517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519" y="1690117"/>
            <a:ext cx="10989920" cy="4486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 rtl="0"/>
            <a:r>
              <a:rPr lang="nl-NL" noProof="0"/>
              <a:t>Tekststijl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9" name="Tijdelijke aanduiding voor tekst 5">
            <a:extLst>
              <a:ext uri="{FF2B5EF4-FFF2-40B4-BE49-F238E27FC236}">
                <a16:creationId xmlns:a16="http://schemas.microsoft.com/office/drawing/2014/main" id="{2914F6FF-E574-0340-AD3E-E6747297E03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4519" y="1262642"/>
            <a:ext cx="11002962" cy="353872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spc="600">
                <a:solidFill>
                  <a:srgbClr val="898989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nl-NL" noProof="0" dirty="0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1535182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2A27944-63F0-4B2F-AD45-448C6DF71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F5DAC0D-26BC-4E19-94BF-7F158080F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nl-NL" noProof="0" smtClean="0"/>
              <a:t>‹nr.›</a:t>
            </a:fld>
            <a:endParaRPr lang="nl-NL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C63BDE4-1CD0-AC4C-A2A9-C858427B0E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lnSpc>
                <a:spcPct val="100000"/>
              </a:lnSpc>
              <a:defRPr/>
            </a:lvl1pPr>
          </a:lstStyle>
          <a:p>
            <a:pPr rtl="0"/>
            <a:r>
              <a:rPr lang="nl-NL" noProof="0" dirty="0"/>
              <a:t>KLIK OM MASTER TITLE STIJL TE BEWERKEN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67265051-1E5A-D844-BA21-383315517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519" y="1690117"/>
            <a:ext cx="10989920" cy="4486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 rtl="0"/>
            <a:r>
              <a:rPr lang="nl-NL" noProof="0"/>
              <a:t>Tekststijl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762968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01CCD8B1-7DA9-46E5-8EC4-7B1E0D7E9B20}"/>
              </a:ext>
            </a:extLst>
          </p:cNvPr>
          <p:cNvSpPr/>
          <p:nvPr userDrawn="1"/>
        </p:nvSpPr>
        <p:spPr>
          <a:xfrm>
            <a:off x="6084094" y="1189038"/>
            <a:ext cx="6107906" cy="5668962"/>
          </a:xfrm>
          <a:prstGeom prst="rect">
            <a:avLst/>
          </a:prstGeom>
          <a:gradFill>
            <a:gsLst>
              <a:gs pos="0">
                <a:srgbClr val="01023B">
                  <a:alpha val="80000"/>
                </a:srgbClr>
              </a:gs>
              <a:gs pos="100000">
                <a:srgbClr val="E99757">
                  <a:lumMod val="97000"/>
                  <a:lumOff val="3000"/>
                  <a:alpha val="80000"/>
                </a:srgbClr>
              </a:gs>
              <a:gs pos="50000">
                <a:srgbClr val="A53F52">
                  <a:alpha val="8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A0E18C59-4654-4610-A461-4DAD6B9AA844}"/>
              </a:ext>
            </a:extLst>
          </p:cNvPr>
          <p:cNvSpPr/>
          <p:nvPr userDrawn="1"/>
        </p:nvSpPr>
        <p:spPr>
          <a:xfrm>
            <a:off x="0" y="1189038"/>
            <a:ext cx="6096000" cy="5668962"/>
          </a:xfrm>
          <a:prstGeom prst="rect">
            <a:avLst/>
          </a:prstGeom>
          <a:solidFill>
            <a:srgbClr val="2F3342"/>
          </a:solidFill>
          <a:ln>
            <a:noFill/>
          </a:ln>
          <a:effectLst>
            <a:innerShdw blurRad="254000" dist="127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E289BF-FC60-4B0A-9338-19DFADB75B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519" y="0"/>
            <a:ext cx="11002962" cy="1189038"/>
          </a:xfrm>
        </p:spPr>
        <p:txBody>
          <a:bodyPr rtlCol="0">
            <a:normAutofit/>
          </a:bodyPr>
          <a:lstStyle>
            <a:lvl1pPr algn="ctr">
              <a:defRPr sz="3600" spc="300"/>
            </a:lvl1pPr>
          </a:lstStyle>
          <a:p>
            <a:pPr rtl="0"/>
            <a:r>
              <a:rPr lang="nl-NL" noProof="0" dirty="0"/>
              <a:t>KLIK OM DE TITELSTIJL VAN HET MODEL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DA91F3-AE43-4DDA-AB24-49CF87963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107" y="1827972"/>
            <a:ext cx="5157787" cy="494506"/>
          </a:xfrm>
        </p:spPr>
        <p:txBody>
          <a:bodyPr lIns="0" tIns="0" rIns="0" bIns="0" rtlCol="0" anchor="ctr"/>
          <a:lstStyle>
            <a:lvl1pPr marL="0" indent="0">
              <a:buNone/>
              <a:defRPr sz="2400" b="0" spc="60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4A648F6-CDB4-4032-9F98-6ED11F9807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107" y="2342356"/>
            <a:ext cx="5157787" cy="3684588"/>
          </a:xfrm>
        </p:spPr>
        <p:txBody>
          <a:bodyPr lIns="0" tIns="0" rIns="0" bIns="0" rtlCol="0"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-NL" noProof="0"/>
              <a:t>Tekststijl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58F648F-0299-4352-914D-9ACEEF6FE5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65107" y="1827972"/>
            <a:ext cx="5183188" cy="494506"/>
          </a:xfrm>
        </p:spPr>
        <p:txBody>
          <a:bodyPr lIns="0" tIns="0" rIns="0" bIns="0" rtlCol="0" anchor="ctr"/>
          <a:lstStyle>
            <a:lvl1pPr marL="0" indent="0">
              <a:buNone/>
              <a:defRPr sz="2400" b="0" spc="60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5215A19-FA39-4BD0-87C2-8DA3B8C587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65107" y="2342356"/>
            <a:ext cx="5183188" cy="3684588"/>
          </a:xfrm>
        </p:spPr>
        <p:txBody>
          <a:bodyPr lIns="0" tIns="0" rIns="0" bIns="0" rtlCol="0"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-NL" noProof="0"/>
              <a:t>Tekststijl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719B710-B005-42F3-BB0B-EDD61A824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B457843-7A19-4C1A-A6EB-82840DAE9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nl-NL" noProof="0" smtClean="0"/>
              <a:t>‹nr.›</a:t>
            </a:fld>
            <a:endParaRPr lang="nl-NL" noProof="0" dirty="0"/>
          </a:p>
        </p:txBody>
      </p:sp>
      <p:sp>
        <p:nvSpPr>
          <p:cNvPr id="13" name="Vorm 61">
            <a:extLst>
              <a:ext uri="{FF2B5EF4-FFF2-40B4-BE49-F238E27FC236}">
                <a16:creationId xmlns:a16="http://schemas.microsoft.com/office/drawing/2014/main" id="{675B8062-1FC4-4E68-B7AF-45AB92A9F7B4}"/>
              </a:ext>
            </a:extLst>
          </p:cNvPr>
          <p:cNvSpPr/>
          <p:nvPr userDrawn="1"/>
        </p:nvSpPr>
        <p:spPr>
          <a:xfrm>
            <a:off x="10184825" y="6413649"/>
            <a:ext cx="1399614" cy="4078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nl-NL" sz="2400" b="1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Bebas"/>
              </a:rPr>
              <a:t>FABRIKAM</a:t>
            </a:r>
            <a:endParaRPr lang="nl-NL" sz="2400" b="1" i="0" spc="0" noProof="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45592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,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01CCD8B1-7DA9-46E5-8EC4-7B1E0D7E9B20}"/>
              </a:ext>
            </a:extLst>
          </p:cNvPr>
          <p:cNvSpPr/>
          <p:nvPr userDrawn="1"/>
        </p:nvSpPr>
        <p:spPr>
          <a:xfrm>
            <a:off x="6084094" y="1189038"/>
            <a:ext cx="6107906" cy="5668962"/>
          </a:xfrm>
          <a:prstGeom prst="rect">
            <a:avLst/>
          </a:prstGeom>
          <a:gradFill>
            <a:gsLst>
              <a:gs pos="0">
                <a:srgbClr val="01023B">
                  <a:alpha val="80000"/>
                </a:srgbClr>
              </a:gs>
              <a:gs pos="100000">
                <a:srgbClr val="E99757">
                  <a:lumMod val="97000"/>
                  <a:lumOff val="3000"/>
                  <a:alpha val="80000"/>
                </a:srgbClr>
              </a:gs>
              <a:gs pos="50000">
                <a:srgbClr val="A53F52">
                  <a:alpha val="8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A0E18C59-4654-4610-A461-4DAD6B9AA844}"/>
              </a:ext>
            </a:extLst>
          </p:cNvPr>
          <p:cNvSpPr/>
          <p:nvPr userDrawn="1"/>
        </p:nvSpPr>
        <p:spPr>
          <a:xfrm>
            <a:off x="0" y="1189038"/>
            <a:ext cx="6096000" cy="5668962"/>
          </a:xfrm>
          <a:prstGeom prst="rect">
            <a:avLst/>
          </a:prstGeom>
          <a:solidFill>
            <a:srgbClr val="2F3342"/>
          </a:solidFill>
          <a:ln>
            <a:noFill/>
          </a:ln>
          <a:effectLst>
            <a:innerShdw blurRad="254000" dist="127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E289BF-FC60-4B0A-9338-19DFADB75B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519" y="0"/>
            <a:ext cx="11002962" cy="1189038"/>
          </a:xfrm>
        </p:spPr>
        <p:txBody>
          <a:bodyPr rtlCol="0">
            <a:normAutofit/>
          </a:bodyPr>
          <a:lstStyle>
            <a:lvl1pPr algn="ctr">
              <a:defRPr sz="3600" spc="300"/>
            </a:lvl1pPr>
          </a:lstStyle>
          <a:p>
            <a:pPr rtl="0"/>
            <a:r>
              <a:rPr lang="nl-NL" noProof="0" dirty="0"/>
              <a:t>KLIK OM DE TITELSTIJL VAN HET MODEL TE BEWERKEN</a:t>
            </a:r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719B710-B005-42F3-BB0B-EDD61A824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B457843-7A19-4C1A-A6EB-82840DAE9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nl-NL" noProof="0" smtClean="0"/>
              <a:t>‹nr.›</a:t>
            </a:fld>
            <a:endParaRPr lang="nl-NL" noProof="0" dirty="0"/>
          </a:p>
        </p:txBody>
      </p:sp>
      <p:sp>
        <p:nvSpPr>
          <p:cNvPr id="13" name="Vorm 61">
            <a:extLst>
              <a:ext uri="{FF2B5EF4-FFF2-40B4-BE49-F238E27FC236}">
                <a16:creationId xmlns:a16="http://schemas.microsoft.com/office/drawing/2014/main" id="{675B8062-1FC4-4E68-B7AF-45AB92A9F7B4}"/>
              </a:ext>
            </a:extLst>
          </p:cNvPr>
          <p:cNvSpPr/>
          <p:nvPr userDrawn="1"/>
        </p:nvSpPr>
        <p:spPr>
          <a:xfrm>
            <a:off x="10184825" y="6413649"/>
            <a:ext cx="1399614" cy="4078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nl-NL" sz="2400" b="1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Bebas"/>
              </a:rPr>
              <a:t>FABRIKAM</a:t>
            </a:r>
            <a:endParaRPr lang="nl-NL" sz="2400" b="1" i="0" spc="0" noProof="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2B178DD2-BCD4-4E9E-8EAA-0A3AB74C6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4519" y="1825625"/>
            <a:ext cx="5181600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-NL" noProof="0"/>
              <a:t>Tekststijl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16" name="Tijdelijke aanduiding voor inhoud 3">
            <a:extLst>
              <a:ext uri="{FF2B5EF4-FFF2-40B4-BE49-F238E27FC236}">
                <a16:creationId xmlns:a16="http://schemas.microsoft.com/office/drawing/2014/main" id="{0B7D881D-13DE-4377-AA74-0EBFD9C992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5881" y="1825625"/>
            <a:ext cx="5181600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-NL" noProof="0"/>
              <a:t>Tekststijl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005847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0E18C59-4654-4610-A461-4DAD6B9AA844}"/>
              </a:ext>
            </a:extLst>
          </p:cNvPr>
          <p:cNvSpPr/>
          <p:nvPr userDrawn="1"/>
        </p:nvSpPr>
        <p:spPr>
          <a:xfrm>
            <a:off x="0" y="0"/>
            <a:ext cx="5032374" cy="6858000"/>
          </a:xfrm>
          <a:prstGeom prst="rect">
            <a:avLst/>
          </a:prstGeom>
          <a:solidFill>
            <a:srgbClr val="2F3342"/>
          </a:solidFill>
          <a:ln>
            <a:noFill/>
          </a:ln>
          <a:effectLst>
            <a:innerShdw blurRad="254000" dist="127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E289BF-FC60-4B0A-9338-19DFADB75B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801277"/>
            <a:ext cx="3932238" cy="1583703"/>
          </a:xfrm>
        </p:spPr>
        <p:txBody>
          <a:bodyPr rtlCol="0">
            <a:normAutofit/>
          </a:bodyPr>
          <a:lstStyle>
            <a:lvl1pPr algn="l">
              <a:defRPr sz="3600" spc="3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 dirty="0"/>
              <a:t>KLIKKEN OM TITELSTIJL VAN MODEL TE BEWERKEN</a:t>
            </a:r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719B710-B005-42F3-BB0B-EDD61A824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B457843-7A19-4C1A-A6EB-82840DAE9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nl-NL" noProof="0" smtClean="0"/>
              <a:t>‹nr.›</a:t>
            </a:fld>
            <a:endParaRPr lang="nl-NL" noProof="0" dirty="0"/>
          </a:p>
        </p:txBody>
      </p:sp>
      <p:sp>
        <p:nvSpPr>
          <p:cNvPr id="13" name="Vorm 61">
            <a:extLst>
              <a:ext uri="{FF2B5EF4-FFF2-40B4-BE49-F238E27FC236}">
                <a16:creationId xmlns:a16="http://schemas.microsoft.com/office/drawing/2014/main" id="{675B8062-1FC4-4E68-B7AF-45AB92A9F7B4}"/>
              </a:ext>
            </a:extLst>
          </p:cNvPr>
          <p:cNvSpPr/>
          <p:nvPr userDrawn="1"/>
        </p:nvSpPr>
        <p:spPr>
          <a:xfrm>
            <a:off x="10184825" y="6413649"/>
            <a:ext cx="1399614" cy="4078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nl-NL" sz="2400" b="1" kern="1200" noProof="0" dirty="0">
                <a:solidFill>
                  <a:srgbClr val="2C2153"/>
                </a:solidFill>
                <a:latin typeface="+mn-lt"/>
                <a:ea typeface="+mn-ea"/>
                <a:cs typeface="+mn-cs"/>
                <a:sym typeface="Bebas"/>
              </a:rPr>
              <a:t>FAB</a:t>
            </a:r>
            <a:r>
              <a:rPr lang="nl-NL" sz="2400" b="1" kern="1200" noProof="0" dirty="0">
                <a:solidFill>
                  <a:srgbClr val="A53F52"/>
                </a:solidFill>
                <a:latin typeface="+mn-lt"/>
                <a:ea typeface="+mn-ea"/>
                <a:cs typeface="+mn-cs"/>
                <a:sym typeface="Bebas"/>
              </a:rPr>
              <a:t>RIKAM</a:t>
            </a:r>
            <a:endParaRPr lang="nl-NL" sz="2400" b="1" i="0" spc="0" noProof="0" dirty="0">
              <a:solidFill>
                <a:srgbClr val="A53F52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6" name="Tijdelijke aanduiding voor tekst 3">
            <a:extLst>
              <a:ext uri="{FF2B5EF4-FFF2-40B4-BE49-F238E27FC236}">
                <a16:creationId xmlns:a16="http://schemas.microsoft.com/office/drawing/2014/main" id="{1B8C1683-B5FA-422D-82FD-3E04C0D01A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80552"/>
            <a:ext cx="3932237" cy="3388435"/>
          </a:xfrm>
        </p:spPr>
        <p:txBody>
          <a:bodyPr rtlCol="0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 noProof="0"/>
              <a:t>Tekststijl van het model bewerken</a:t>
            </a:r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64332CC6-AF18-49EE-9933-50E3E93F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801277"/>
            <a:ext cx="6565106" cy="505977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nl-NL" noProof="0"/>
              <a:t>Tekststijl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140794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0E18C59-4654-4610-A461-4DAD6B9AA844}"/>
              </a:ext>
            </a:extLst>
          </p:cNvPr>
          <p:cNvSpPr/>
          <p:nvPr userDrawn="1"/>
        </p:nvSpPr>
        <p:spPr>
          <a:xfrm>
            <a:off x="0" y="0"/>
            <a:ext cx="5032374" cy="6858000"/>
          </a:xfrm>
          <a:prstGeom prst="rect">
            <a:avLst/>
          </a:prstGeom>
          <a:solidFill>
            <a:srgbClr val="2F3342"/>
          </a:solidFill>
          <a:ln>
            <a:noFill/>
          </a:ln>
          <a:effectLst>
            <a:innerShdw blurRad="254000" dist="127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E289BF-FC60-4B0A-9338-19DFADB75B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801277"/>
            <a:ext cx="3932238" cy="1583703"/>
          </a:xfrm>
        </p:spPr>
        <p:txBody>
          <a:bodyPr rtlCol="0">
            <a:normAutofit/>
          </a:bodyPr>
          <a:lstStyle>
            <a:lvl1pPr algn="l">
              <a:defRPr sz="3600" spc="3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 dirty="0"/>
              <a:t>KLIKKEN OM TITELSTIJL VAN MODEL TE BEWERKEN</a:t>
            </a:r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719B710-B005-42F3-BB0B-EDD61A824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B457843-7A19-4C1A-A6EB-82840DAE9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nl-NL" noProof="0" smtClean="0"/>
              <a:t>‹nr.›</a:t>
            </a:fld>
            <a:endParaRPr lang="nl-NL" noProof="0" dirty="0"/>
          </a:p>
        </p:txBody>
      </p:sp>
      <p:sp>
        <p:nvSpPr>
          <p:cNvPr id="13" name="Vorm 61">
            <a:extLst>
              <a:ext uri="{FF2B5EF4-FFF2-40B4-BE49-F238E27FC236}">
                <a16:creationId xmlns:a16="http://schemas.microsoft.com/office/drawing/2014/main" id="{675B8062-1FC4-4E68-B7AF-45AB92A9F7B4}"/>
              </a:ext>
            </a:extLst>
          </p:cNvPr>
          <p:cNvSpPr/>
          <p:nvPr userDrawn="1"/>
        </p:nvSpPr>
        <p:spPr>
          <a:xfrm>
            <a:off x="10184825" y="6413649"/>
            <a:ext cx="1399614" cy="4078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nl-NL" sz="2400" b="1" kern="1200" noProof="0" dirty="0">
                <a:solidFill>
                  <a:srgbClr val="2C2153"/>
                </a:solidFill>
                <a:latin typeface="+mn-lt"/>
                <a:ea typeface="+mn-ea"/>
                <a:cs typeface="+mn-cs"/>
                <a:sym typeface="Bebas"/>
              </a:rPr>
              <a:t>FAB</a:t>
            </a:r>
            <a:r>
              <a:rPr lang="nl-NL" sz="2400" b="1" kern="1200" noProof="0" dirty="0">
                <a:solidFill>
                  <a:srgbClr val="A53F52"/>
                </a:solidFill>
                <a:latin typeface="+mn-lt"/>
                <a:ea typeface="+mn-ea"/>
                <a:cs typeface="+mn-cs"/>
                <a:sym typeface="Bebas"/>
              </a:rPr>
              <a:t>RIKAM</a:t>
            </a:r>
            <a:endParaRPr lang="nl-NL" sz="2400" b="1" i="0" spc="0" noProof="0" dirty="0">
              <a:solidFill>
                <a:srgbClr val="A53F52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5" name="Tijdelijke aanduiding voor tekst 3">
            <a:extLst>
              <a:ext uri="{FF2B5EF4-FFF2-40B4-BE49-F238E27FC236}">
                <a16:creationId xmlns:a16="http://schemas.microsoft.com/office/drawing/2014/main" id="{73C3E625-3996-4407-8E4D-475EF610D9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84980"/>
            <a:ext cx="3932237" cy="3484008"/>
          </a:xfrm>
        </p:spPr>
        <p:txBody>
          <a:bodyPr rtlCol="0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 noProof="0"/>
              <a:t>Tekststijl van het model bewerken</a:t>
            </a:r>
          </a:p>
        </p:txBody>
      </p:sp>
      <p:sp>
        <p:nvSpPr>
          <p:cNvPr id="17" name="Tijdelijke aanduiding voor afbeelding 2">
            <a:extLst>
              <a:ext uri="{FF2B5EF4-FFF2-40B4-BE49-F238E27FC236}">
                <a16:creationId xmlns:a16="http://schemas.microsoft.com/office/drawing/2014/main" id="{E87E45D5-103F-4407-822F-E7FAE02D6A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801277"/>
            <a:ext cx="6565106" cy="5059773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918662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DB0C003-2795-4473-BA28-C10CB4619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2A626D5-ACB5-4E77-B485-5F611FBCF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919432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an volledige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E635FD8-712D-4EE2-A5B6-3DD8DE9C25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D712C6-2A37-4F08-AF12-D70F8C809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79555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E635FD8-712D-4EE2-A5B6-3DD8DE9C25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1219AD9-34B1-4C27-8648-E7D7C69C0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2365" y="3013675"/>
            <a:ext cx="10787270" cy="830649"/>
          </a:xfrm>
        </p:spPr>
        <p:txBody>
          <a:bodyPr rtlCol="0" anchor="ctr"/>
          <a:lstStyle>
            <a:lvl1pPr algn="ctr">
              <a:defRPr sz="6000" spc="3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 dirty="0"/>
              <a:t>KLIK OM DE TITEL VAN HET MODEL TE BEWERKEN</a:t>
            </a:r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40849B93-E2CE-4654-9EC7-7DFA141A55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70275" y="3890624"/>
            <a:ext cx="5251450" cy="365125"/>
          </a:xfr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sz="2400" spc="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l-NL" noProof="0" dirty="0"/>
              <a:t>TEKSTSTIJLEN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182303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ler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912AA41C-A030-4521-8130-6A8E4543F2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4242487 w 6096000"/>
              <a:gd name="connsiteY2" fmla="*/ 6833286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4242487" y="683328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effectLst>
            <a:innerShdw blurRad="254000" dist="127000">
              <a:prstClr val="black">
                <a:alpha val="50000"/>
              </a:prstClr>
            </a:innerShdw>
          </a:effectLst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93C356F-E483-4AFD-856C-13BB8E8A56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0" y="4209064"/>
            <a:ext cx="5251450" cy="365125"/>
          </a:xfrm>
        </p:spPr>
        <p:txBody>
          <a:bodyPr rtlCol="0" anchor="ctr"/>
          <a:lstStyle>
            <a:lvl1pPr marL="0" indent="0">
              <a:lnSpc>
                <a:spcPct val="100000"/>
              </a:lnSpc>
              <a:buNone/>
              <a:defRPr sz="24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l-NL" noProof="0" dirty="0"/>
              <a:t>TEKSTSTIJLEN VAN HET MODEL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79732E-D749-40DD-8365-05028518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8F55E23-C4CC-4E9B-80F4-C4BEA6E2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nl-NL" noProof="0" smtClean="0"/>
              <a:t>‹nr.›</a:t>
            </a:fld>
            <a:endParaRPr lang="nl-NL" noProof="0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ABA725B-4BCB-1D48-9C5D-46706B187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2520779"/>
            <a:ext cx="5251450" cy="1661297"/>
          </a:xfrm>
        </p:spPr>
        <p:txBody>
          <a:bodyPr rtlCol="0" anchor="ctr"/>
          <a:lstStyle>
            <a:lvl1pPr algn="l">
              <a:defRPr sz="6000" spc="300"/>
            </a:lvl1pPr>
          </a:lstStyle>
          <a:p>
            <a:pPr rtl="0"/>
            <a:r>
              <a:rPr lang="nl-NL" noProof="0" dirty="0"/>
              <a:t>KLIK OM DE TITEL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52890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ler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912AA41C-A030-4521-8130-6A8E4543F2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parallelogram">
            <a:avLst/>
          </a:prstGeom>
          <a:effectLst>
            <a:innerShdw blurRad="254000" dist="127000">
              <a:prstClr val="black">
                <a:alpha val="50000"/>
              </a:prstClr>
            </a:innerShdw>
          </a:effectLst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7230B2C-7250-4568-96CF-7E5A34B3CA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2520779"/>
            <a:ext cx="5251450" cy="1661297"/>
          </a:xfrm>
        </p:spPr>
        <p:txBody>
          <a:bodyPr rtlCol="0" anchor="ctr"/>
          <a:lstStyle>
            <a:lvl1pPr algn="l">
              <a:defRPr sz="6000" spc="300"/>
            </a:lvl1pPr>
          </a:lstStyle>
          <a:p>
            <a:pPr rtl="0"/>
            <a:r>
              <a:rPr lang="nl-NL" noProof="0" dirty="0"/>
              <a:t>KLIK OM DE TITEL VAN HET MODEL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93C356F-E483-4AFD-856C-13BB8E8A56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0" y="4209064"/>
            <a:ext cx="5251450" cy="365125"/>
          </a:xfrm>
        </p:spPr>
        <p:txBody>
          <a:bodyPr rtlCol="0" anchor="ctr"/>
          <a:lstStyle>
            <a:lvl1pPr marL="0" indent="0">
              <a:lnSpc>
                <a:spcPct val="100000"/>
              </a:lnSpc>
              <a:buNone/>
              <a:defRPr sz="24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l-NL" noProof="0" dirty="0"/>
              <a:t>TEKSTSTIJLEN VAN HET MODEL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79732E-D749-40DD-8365-05028518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8F55E23-C4CC-4E9B-80F4-C4BEA6E2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629115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titel, afbeelding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4074E6-E39E-4D19-B91F-8E84F37CB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2279" y="365125"/>
            <a:ext cx="4018722" cy="573989"/>
          </a:xfrm>
        </p:spPr>
        <p:txBody>
          <a:bodyPr lIns="0" rIns="0" rtlCol="0">
            <a:noAutofit/>
          </a:bodyPr>
          <a:lstStyle>
            <a:lvl1pPr algn="l">
              <a:defRPr sz="3200" spc="300"/>
            </a:lvl1pPr>
          </a:lstStyle>
          <a:p>
            <a:pPr rtl="0"/>
            <a:r>
              <a:rPr lang="nl-NL" noProof="0" dirty="0"/>
              <a:t>DIATITEL HIER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7D1B16-7058-45AD-9B19-E19CAF966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2279" y="1625512"/>
            <a:ext cx="4018722" cy="4636392"/>
          </a:xfrm>
        </p:spPr>
        <p:txBody>
          <a:bodyPr lIns="0" rIns="0" rtlCol="0">
            <a:normAutofit/>
          </a:bodyPr>
          <a:lstStyle>
            <a:lvl1pPr>
              <a:lnSpc>
                <a:spcPct val="150000"/>
              </a:lnSpc>
              <a:spcBef>
                <a:spcPts val="500"/>
              </a:spcBef>
              <a:defRPr sz="1600"/>
            </a:lvl1pPr>
            <a:lvl2pPr>
              <a:lnSpc>
                <a:spcPct val="150000"/>
              </a:lnSpc>
              <a:spcBef>
                <a:spcPts val="500"/>
              </a:spcBef>
              <a:defRPr sz="1400"/>
            </a:lvl2pPr>
            <a:lvl3pPr>
              <a:lnSpc>
                <a:spcPct val="150000"/>
              </a:lnSpc>
              <a:spcBef>
                <a:spcPts val="500"/>
              </a:spcBef>
              <a:defRPr sz="1400"/>
            </a:lvl3pPr>
            <a:lvl4pPr>
              <a:lnSpc>
                <a:spcPct val="150000"/>
              </a:lnSpc>
              <a:spcBef>
                <a:spcPts val="500"/>
              </a:spcBef>
              <a:defRPr sz="1200"/>
            </a:lvl4pPr>
            <a:lvl5pPr>
              <a:lnSpc>
                <a:spcPct val="150000"/>
              </a:lnSpc>
              <a:spcBef>
                <a:spcPts val="500"/>
              </a:spcBef>
              <a:defRPr sz="1200"/>
            </a:lvl5pPr>
          </a:lstStyle>
          <a:p>
            <a:pPr lvl="0" rtl="0"/>
            <a:r>
              <a:rPr lang="nl-NL" noProof="0"/>
              <a:t>Tekststijl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53" name="Tijdelijke aanduiding voor afbeelding 52">
            <a:extLst>
              <a:ext uri="{FF2B5EF4-FFF2-40B4-BE49-F238E27FC236}">
                <a16:creationId xmlns:a16="http://schemas.microsoft.com/office/drawing/2014/main" id="{86917B65-8F50-454E-AF7E-D53FE2DE8F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9878"/>
            <a:ext cx="7406905" cy="6866810"/>
          </a:xfrm>
          <a:custGeom>
            <a:avLst/>
            <a:gdLst>
              <a:gd name="connsiteX0" fmla="*/ 1312985 w 5251939"/>
              <a:gd name="connsiteY0" fmla="*/ 0 h 4878432"/>
              <a:gd name="connsiteX1" fmla="*/ 1975340 w 5251939"/>
              <a:gd name="connsiteY1" fmla="*/ 0 h 4878432"/>
              <a:gd name="connsiteX2" fmla="*/ 1975340 w 5251939"/>
              <a:gd name="connsiteY2" fmla="*/ 982231 h 4878432"/>
              <a:gd name="connsiteX3" fmla="*/ 2648832 w 5251939"/>
              <a:gd name="connsiteY3" fmla="*/ 982231 h 4878432"/>
              <a:gd name="connsiteX4" fmla="*/ 2648832 w 5251939"/>
              <a:gd name="connsiteY4" fmla="*/ 1148083 h 4878432"/>
              <a:gd name="connsiteX5" fmla="*/ 3328771 w 5251939"/>
              <a:gd name="connsiteY5" fmla="*/ 1148083 h 4878432"/>
              <a:gd name="connsiteX6" fmla="*/ 3328771 w 5251939"/>
              <a:gd name="connsiteY6" fmla="*/ 0 h 4878432"/>
              <a:gd name="connsiteX7" fmla="*/ 4572000 w 5251939"/>
              <a:gd name="connsiteY7" fmla="*/ 0 h 4878432"/>
              <a:gd name="connsiteX8" fmla="*/ 4572000 w 5251939"/>
              <a:gd name="connsiteY8" fmla="*/ 1000460 h 4878432"/>
              <a:gd name="connsiteX9" fmla="*/ 5251939 w 5251939"/>
              <a:gd name="connsiteY9" fmla="*/ 1000460 h 4878432"/>
              <a:gd name="connsiteX10" fmla="*/ 5251939 w 5251939"/>
              <a:gd name="connsiteY10" fmla="*/ 4279967 h 4878432"/>
              <a:gd name="connsiteX11" fmla="*/ 4572000 w 5251939"/>
              <a:gd name="connsiteY11" fmla="*/ 4279967 h 4878432"/>
              <a:gd name="connsiteX12" fmla="*/ 4572000 w 5251939"/>
              <a:gd name="connsiteY12" fmla="*/ 4878432 h 4878432"/>
              <a:gd name="connsiteX13" fmla="*/ 4570834 w 5251939"/>
              <a:gd name="connsiteY13" fmla="*/ 4878432 h 4878432"/>
              <a:gd name="connsiteX14" fmla="*/ 4570834 w 5251939"/>
              <a:gd name="connsiteY14" fmla="*/ 3563909 h 4878432"/>
              <a:gd name="connsiteX15" fmla="*/ 3890895 w 5251939"/>
              <a:gd name="connsiteY15" fmla="*/ 3563909 h 4878432"/>
              <a:gd name="connsiteX16" fmla="*/ 3890895 w 5251939"/>
              <a:gd name="connsiteY16" fmla="*/ 4878432 h 4878432"/>
              <a:gd name="connsiteX17" fmla="*/ 3297114 w 5251939"/>
              <a:gd name="connsiteY17" fmla="*/ 4878432 h 4878432"/>
              <a:gd name="connsiteX18" fmla="*/ 3297114 w 5251939"/>
              <a:gd name="connsiteY18" fmla="*/ 3911406 h 4878432"/>
              <a:gd name="connsiteX19" fmla="*/ 2617175 w 5251939"/>
              <a:gd name="connsiteY19" fmla="*/ 3911406 h 4878432"/>
              <a:gd name="connsiteX20" fmla="*/ 2617175 w 5251939"/>
              <a:gd name="connsiteY20" fmla="*/ 4324451 h 4878432"/>
              <a:gd name="connsiteX21" fmla="*/ 1968893 w 5251939"/>
              <a:gd name="connsiteY21" fmla="*/ 4324451 h 4878432"/>
              <a:gd name="connsiteX22" fmla="*/ 1968893 w 5251939"/>
              <a:gd name="connsiteY22" fmla="*/ 4878432 h 4878432"/>
              <a:gd name="connsiteX23" fmla="*/ 1312985 w 5251939"/>
              <a:gd name="connsiteY23" fmla="*/ 4878432 h 4878432"/>
              <a:gd name="connsiteX24" fmla="*/ 1312985 w 5251939"/>
              <a:gd name="connsiteY24" fmla="*/ 4324451 h 4878432"/>
              <a:gd name="connsiteX25" fmla="*/ 642230 w 5251939"/>
              <a:gd name="connsiteY25" fmla="*/ 4324451 h 4878432"/>
              <a:gd name="connsiteX26" fmla="*/ 642230 w 5251939"/>
              <a:gd name="connsiteY26" fmla="*/ 3624890 h 4878432"/>
              <a:gd name="connsiteX27" fmla="*/ 0 w 5251939"/>
              <a:gd name="connsiteY27" fmla="*/ 3624890 h 4878432"/>
              <a:gd name="connsiteX28" fmla="*/ 0 w 5251939"/>
              <a:gd name="connsiteY28" fmla="*/ 375409 h 4878432"/>
              <a:gd name="connsiteX29" fmla="*/ 633046 w 5251939"/>
              <a:gd name="connsiteY29" fmla="*/ 375409 h 4878432"/>
              <a:gd name="connsiteX30" fmla="*/ 633046 w 5251939"/>
              <a:gd name="connsiteY30" fmla="*/ 1379096 h 4878432"/>
              <a:gd name="connsiteX31" fmla="*/ 1312985 w 5251939"/>
              <a:gd name="connsiteY31" fmla="*/ 1379096 h 4878432"/>
              <a:gd name="connsiteX0" fmla="*/ 1312985 w 5251939"/>
              <a:gd name="connsiteY0" fmla="*/ 0 h 4878432"/>
              <a:gd name="connsiteX1" fmla="*/ 1975340 w 5251939"/>
              <a:gd name="connsiteY1" fmla="*/ 0 h 4878432"/>
              <a:gd name="connsiteX2" fmla="*/ 1975340 w 5251939"/>
              <a:gd name="connsiteY2" fmla="*/ 982231 h 4878432"/>
              <a:gd name="connsiteX3" fmla="*/ 2648832 w 5251939"/>
              <a:gd name="connsiteY3" fmla="*/ 982231 h 4878432"/>
              <a:gd name="connsiteX4" fmla="*/ 2648832 w 5251939"/>
              <a:gd name="connsiteY4" fmla="*/ 1148083 h 4878432"/>
              <a:gd name="connsiteX5" fmla="*/ 3328771 w 5251939"/>
              <a:gd name="connsiteY5" fmla="*/ 1148083 h 4878432"/>
              <a:gd name="connsiteX6" fmla="*/ 3328771 w 5251939"/>
              <a:gd name="connsiteY6" fmla="*/ 0 h 4878432"/>
              <a:gd name="connsiteX7" fmla="*/ 4572000 w 5251939"/>
              <a:gd name="connsiteY7" fmla="*/ 0 h 4878432"/>
              <a:gd name="connsiteX8" fmla="*/ 4572000 w 5251939"/>
              <a:gd name="connsiteY8" fmla="*/ 1000460 h 4878432"/>
              <a:gd name="connsiteX9" fmla="*/ 5251939 w 5251939"/>
              <a:gd name="connsiteY9" fmla="*/ 1000460 h 4878432"/>
              <a:gd name="connsiteX10" fmla="*/ 5251939 w 5251939"/>
              <a:gd name="connsiteY10" fmla="*/ 4279967 h 4878432"/>
              <a:gd name="connsiteX11" fmla="*/ 4572000 w 5251939"/>
              <a:gd name="connsiteY11" fmla="*/ 4279967 h 4878432"/>
              <a:gd name="connsiteX12" fmla="*/ 4572000 w 5251939"/>
              <a:gd name="connsiteY12" fmla="*/ 4878432 h 4878432"/>
              <a:gd name="connsiteX13" fmla="*/ 4570834 w 5251939"/>
              <a:gd name="connsiteY13" fmla="*/ 3563909 h 4878432"/>
              <a:gd name="connsiteX14" fmla="*/ 3890895 w 5251939"/>
              <a:gd name="connsiteY14" fmla="*/ 3563909 h 4878432"/>
              <a:gd name="connsiteX15" fmla="*/ 3890895 w 5251939"/>
              <a:gd name="connsiteY15" fmla="*/ 4878432 h 4878432"/>
              <a:gd name="connsiteX16" fmla="*/ 3297114 w 5251939"/>
              <a:gd name="connsiteY16" fmla="*/ 4878432 h 4878432"/>
              <a:gd name="connsiteX17" fmla="*/ 3297114 w 5251939"/>
              <a:gd name="connsiteY17" fmla="*/ 3911406 h 4878432"/>
              <a:gd name="connsiteX18" fmla="*/ 2617175 w 5251939"/>
              <a:gd name="connsiteY18" fmla="*/ 3911406 h 4878432"/>
              <a:gd name="connsiteX19" fmla="*/ 2617175 w 5251939"/>
              <a:gd name="connsiteY19" fmla="*/ 4324451 h 4878432"/>
              <a:gd name="connsiteX20" fmla="*/ 1968893 w 5251939"/>
              <a:gd name="connsiteY20" fmla="*/ 4324451 h 4878432"/>
              <a:gd name="connsiteX21" fmla="*/ 1968893 w 5251939"/>
              <a:gd name="connsiteY21" fmla="*/ 4878432 h 4878432"/>
              <a:gd name="connsiteX22" fmla="*/ 1312985 w 5251939"/>
              <a:gd name="connsiteY22" fmla="*/ 4878432 h 4878432"/>
              <a:gd name="connsiteX23" fmla="*/ 1312985 w 5251939"/>
              <a:gd name="connsiteY23" fmla="*/ 4324451 h 4878432"/>
              <a:gd name="connsiteX24" fmla="*/ 642230 w 5251939"/>
              <a:gd name="connsiteY24" fmla="*/ 4324451 h 4878432"/>
              <a:gd name="connsiteX25" fmla="*/ 642230 w 5251939"/>
              <a:gd name="connsiteY25" fmla="*/ 3624890 h 4878432"/>
              <a:gd name="connsiteX26" fmla="*/ 0 w 5251939"/>
              <a:gd name="connsiteY26" fmla="*/ 3624890 h 4878432"/>
              <a:gd name="connsiteX27" fmla="*/ 0 w 5251939"/>
              <a:gd name="connsiteY27" fmla="*/ 375409 h 4878432"/>
              <a:gd name="connsiteX28" fmla="*/ 633046 w 5251939"/>
              <a:gd name="connsiteY28" fmla="*/ 375409 h 4878432"/>
              <a:gd name="connsiteX29" fmla="*/ 633046 w 5251939"/>
              <a:gd name="connsiteY29" fmla="*/ 1379096 h 4878432"/>
              <a:gd name="connsiteX30" fmla="*/ 1312985 w 5251939"/>
              <a:gd name="connsiteY30" fmla="*/ 1379096 h 4878432"/>
              <a:gd name="connsiteX31" fmla="*/ 1312985 w 5251939"/>
              <a:gd name="connsiteY31" fmla="*/ 0 h 4878432"/>
              <a:gd name="connsiteX0" fmla="*/ 1312985 w 5251939"/>
              <a:gd name="connsiteY0" fmla="*/ 0 h 4878432"/>
              <a:gd name="connsiteX1" fmla="*/ 1975340 w 5251939"/>
              <a:gd name="connsiteY1" fmla="*/ 0 h 4878432"/>
              <a:gd name="connsiteX2" fmla="*/ 1975340 w 5251939"/>
              <a:gd name="connsiteY2" fmla="*/ 982231 h 4878432"/>
              <a:gd name="connsiteX3" fmla="*/ 2648832 w 5251939"/>
              <a:gd name="connsiteY3" fmla="*/ 982231 h 4878432"/>
              <a:gd name="connsiteX4" fmla="*/ 2648832 w 5251939"/>
              <a:gd name="connsiteY4" fmla="*/ 1148083 h 4878432"/>
              <a:gd name="connsiteX5" fmla="*/ 3328771 w 5251939"/>
              <a:gd name="connsiteY5" fmla="*/ 1148083 h 4878432"/>
              <a:gd name="connsiteX6" fmla="*/ 3328771 w 5251939"/>
              <a:gd name="connsiteY6" fmla="*/ 0 h 4878432"/>
              <a:gd name="connsiteX7" fmla="*/ 4572000 w 5251939"/>
              <a:gd name="connsiteY7" fmla="*/ 0 h 4878432"/>
              <a:gd name="connsiteX8" fmla="*/ 4572000 w 5251939"/>
              <a:gd name="connsiteY8" fmla="*/ 1000460 h 4878432"/>
              <a:gd name="connsiteX9" fmla="*/ 5251939 w 5251939"/>
              <a:gd name="connsiteY9" fmla="*/ 1000460 h 4878432"/>
              <a:gd name="connsiteX10" fmla="*/ 5251939 w 5251939"/>
              <a:gd name="connsiteY10" fmla="*/ 4279967 h 4878432"/>
              <a:gd name="connsiteX11" fmla="*/ 4572000 w 5251939"/>
              <a:gd name="connsiteY11" fmla="*/ 4279967 h 4878432"/>
              <a:gd name="connsiteX12" fmla="*/ 4570834 w 5251939"/>
              <a:gd name="connsiteY12" fmla="*/ 3563909 h 4878432"/>
              <a:gd name="connsiteX13" fmla="*/ 3890895 w 5251939"/>
              <a:gd name="connsiteY13" fmla="*/ 3563909 h 4878432"/>
              <a:gd name="connsiteX14" fmla="*/ 3890895 w 5251939"/>
              <a:gd name="connsiteY14" fmla="*/ 4878432 h 4878432"/>
              <a:gd name="connsiteX15" fmla="*/ 3297114 w 5251939"/>
              <a:gd name="connsiteY15" fmla="*/ 4878432 h 4878432"/>
              <a:gd name="connsiteX16" fmla="*/ 3297114 w 5251939"/>
              <a:gd name="connsiteY16" fmla="*/ 3911406 h 4878432"/>
              <a:gd name="connsiteX17" fmla="*/ 2617175 w 5251939"/>
              <a:gd name="connsiteY17" fmla="*/ 3911406 h 4878432"/>
              <a:gd name="connsiteX18" fmla="*/ 2617175 w 5251939"/>
              <a:gd name="connsiteY18" fmla="*/ 4324451 h 4878432"/>
              <a:gd name="connsiteX19" fmla="*/ 1968893 w 5251939"/>
              <a:gd name="connsiteY19" fmla="*/ 4324451 h 4878432"/>
              <a:gd name="connsiteX20" fmla="*/ 1968893 w 5251939"/>
              <a:gd name="connsiteY20" fmla="*/ 4878432 h 4878432"/>
              <a:gd name="connsiteX21" fmla="*/ 1312985 w 5251939"/>
              <a:gd name="connsiteY21" fmla="*/ 4878432 h 4878432"/>
              <a:gd name="connsiteX22" fmla="*/ 1312985 w 5251939"/>
              <a:gd name="connsiteY22" fmla="*/ 4324451 h 4878432"/>
              <a:gd name="connsiteX23" fmla="*/ 642230 w 5251939"/>
              <a:gd name="connsiteY23" fmla="*/ 4324451 h 4878432"/>
              <a:gd name="connsiteX24" fmla="*/ 642230 w 5251939"/>
              <a:gd name="connsiteY24" fmla="*/ 3624890 h 4878432"/>
              <a:gd name="connsiteX25" fmla="*/ 0 w 5251939"/>
              <a:gd name="connsiteY25" fmla="*/ 3624890 h 4878432"/>
              <a:gd name="connsiteX26" fmla="*/ 0 w 5251939"/>
              <a:gd name="connsiteY26" fmla="*/ 375409 h 4878432"/>
              <a:gd name="connsiteX27" fmla="*/ 633046 w 5251939"/>
              <a:gd name="connsiteY27" fmla="*/ 375409 h 4878432"/>
              <a:gd name="connsiteX28" fmla="*/ 633046 w 5251939"/>
              <a:gd name="connsiteY28" fmla="*/ 1379096 h 4878432"/>
              <a:gd name="connsiteX29" fmla="*/ 1312985 w 5251939"/>
              <a:gd name="connsiteY29" fmla="*/ 1379096 h 4878432"/>
              <a:gd name="connsiteX30" fmla="*/ 1312985 w 5251939"/>
              <a:gd name="connsiteY30" fmla="*/ 0 h 4878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251939" h="4878432">
                <a:moveTo>
                  <a:pt x="1312985" y="0"/>
                </a:moveTo>
                <a:lnTo>
                  <a:pt x="1975340" y="0"/>
                </a:lnTo>
                <a:lnTo>
                  <a:pt x="1975340" y="982231"/>
                </a:lnTo>
                <a:lnTo>
                  <a:pt x="2648832" y="982231"/>
                </a:lnTo>
                <a:lnTo>
                  <a:pt x="2648832" y="1148083"/>
                </a:lnTo>
                <a:lnTo>
                  <a:pt x="3328771" y="1148083"/>
                </a:lnTo>
                <a:lnTo>
                  <a:pt x="3328771" y="0"/>
                </a:lnTo>
                <a:lnTo>
                  <a:pt x="4572000" y="0"/>
                </a:lnTo>
                <a:lnTo>
                  <a:pt x="4572000" y="1000460"/>
                </a:lnTo>
                <a:lnTo>
                  <a:pt x="5251939" y="1000460"/>
                </a:lnTo>
                <a:lnTo>
                  <a:pt x="5251939" y="4279967"/>
                </a:lnTo>
                <a:lnTo>
                  <a:pt x="4572000" y="4279967"/>
                </a:lnTo>
                <a:cubicBezTo>
                  <a:pt x="4571611" y="4041281"/>
                  <a:pt x="4571223" y="3802595"/>
                  <a:pt x="4570834" y="3563909"/>
                </a:cubicBezTo>
                <a:lnTo>
                  <a:pt x="3890895" y="3563909"/>
                </a:lnTo>
                <a:lnTo>
                  <a:pt x="3890895" y="4878432"/>
                </a:lnTo>
                <a:lnTo>
                  <a:pt x="3297114" y="4878432"/>
                </a:lnTo>
                <a:lnTo>
                  <a:pt x="3297114" y="3911406"/>
                </a:lnTo>
                <a:lnTo>
                  <a:pt x="2617175" y="3911406"/>
                </a:lnTo>
                <a:lnTo>
                  <a:pt x="2617175" y="4324451"/>
                </a:lnTo>
                <a:lnTo>
                  <a:pt x="1968893" y="4324451"/>
                </a:lnTo>
                <a:lnTo>
                  <a:pt x="1968893" y="4878432"/>
                </a:lnTo>
                <a:lnTo>
                  <a:pt x="1312985" y="4878432"/>
                </a:lnTo>
                <a:lnTo>
                  <a:pt x="1312985" y="4324451"/>
                </a:lnTo>
                <a:lnTo>
                  <a:pt x="642230" y="4324451"/>
                </a:lnTo>
                <a:lnTo>
                  <a:pt x="642230" y="3624890"/>
                </a:lnTo>
                <a:lnTo>
                  <a:pt x="0" y="3624890"/>
                </a:lnTo>
                <a:lnTo>
                  <a:pt x="0" y="375409"/>
                </a:lnTo>
                <a:lnTo>
                  <a:pt x="633046" y="375409"/>
                </a:lnTo>
                <a:lnTo>
                  <a:pt x="633046" y="1379096"/>
                </a:lnTo>
                <a:lnTo>
                  <a:pt x="1312985" y="1379096"/>
                </a:lnTo>
                <a:lnTo>
                  <a:pt x="1312985" y="0"/>
                </a:lnTo>
                <a:close/>
              </a:path>
            </a:pathLst>
          </a:custGeom>
          <a:effectLst>
            <a:innerShdw blurRad="254000" dist="127000">
              <a:prstClr val="black">
                <a:alpha val="50000"/>
              </a:prstClr>
            </a:inn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58" name="Tijdelijke aanduiding voor tekst 2">
            <a:extLst>
              <a:ext uri="{FF2B5EF4-FFF2-40B4-BE49-F238E27FC236}">
                <a16:creationId xmlns:a16="http://schemas.microsoft.com/office/drawing/2014/main" id="{75065C5E-8027-4266-B6BE-BA117C6F7AC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819116" y="1003687"/>
            <a:ext cx="3991884" cy="407670"/>
          </a:xfrm>
        </p:spPr>
        <p:txBody>
          <a:bodyPr lIns="0" rIns="0" rtlCol="0" anchor="ctr">
            <a:noAutofit/>
          </a:bodyPr>
          <a:lstStyle>
            <a:lvl1pPr marL="0" indent="0">
              <a:buNone/>
              <a:defRPr sz="20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l-NL" noProof="0" dirty="0"/>
              <a:t>ONDERTITEL HIER</a:t>
            </a:r>
          </a:p>
        </p:txBody>
      </p:sp>
      <p:sp>
        <p:nvSpPr>
          <p:cNvPr id="59" name="Tijdelijke aanduiding voor dianummer 5">
            <a:extLst>
              <a:ext uri="{FF2B5EF4-FFF2-40B4-BE49-F238E27FC236}">
                <a16:creationId xmlns:a16="http://schemas.microsoft.com/office/drawing/2014/main" id="{3DEB48E0-328C-45EE-A8BD-90E6AB2610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C2E478F-E849-4A8C-AF1F-CBCC78A7CBFA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7539680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>
            <a:extLst>
              <a:ext uri="{FF2B5EF4-FFF2-40B4-BE49-F238E27FC236}">
                <a16:creationId xmlns:a16="http://schemas.microsoft.com/office/drawing/2014/main" id="{08F64841-5495-4B23-A74E-409C28CB7AC1}"/>
              </a:ext>
            </a:extLst>
          </p:cNvPr>
          <p:cNvSpPr/>
          <p:nvPr userDrawn="1"/>
        </p:nvSpPr>
        <p:spPr>
          <a:xfrm>
            <a:off x="7415213" y="0"/>
            <a:ext cx="4776787" cy="6846932"/>
          </a:xfrm>
          <a:prstGeom prst="rect">
            <a:avLst/>
          </a:prstGeom>
          <a:solidFill>
            <a:srgbClr val="2F3342"/>
          </a:solidFill>
          <a:ln>
            <a:noFill/>
          </a:ln>
          <a:effectLst>
            <a:innerShdw blurRad="254000" dist="1270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4074E6-E39E-4D19-B91F-8E84F37CB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2279" y="365125"/>
            <a:ext cx="4018722" cy="573989"/>
          </a:xfrm>
        </p:spPr>
        <p:txBody>
          <a:bodyPr lIns="0" rIns="0" rtlCol="0" anchor="ctr">
            <a:no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 dirty="0"/>
              <a:t>DIATITEL HIER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7D1B16-7058-45AD-9B19-E19CAF966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2279" y="1625512"/>
            <a:ext cx="4018722" cy="4636392"/>
          </a:xfrm>
        </p:spPr>
        <p:txBody>
          <a:bodyPr lIns="0" rIns="0" rtlCol="0"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-NL" noProof="0"/>
              <a:t>Tekststijl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6CAAB964-0A56-4842-AA82-7610F726CD1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819116" y="1003687"/>
            <a:ext cx="3991884" cy="407670"/>
          </a:xfrm>
        </p:spPr>
        <p:txBody>
          <a:bodyPr lIns="0" rIns="0" rtlCol="0" anchor="ctr">
            <a:noAutofit/>
          </a:bodyPr>
          <a:lstStyle>
            <a:lvl1pPr marL="0" indent="0">
              <a:buNone/>
              <a:defRPr sz="2000" spc="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l-NL" noProof="0" dirty="0"/>
              <a:t>ONDERTITEL HIER</a:t>
            </a:r>
          </a:p>
        </p:txBody>
      </p:sp>
      <p:sp>
        <p:nvSpPr>
          <p:cNvPr id="13" name="Tijdelijke aanduiding voor inhoud 12">
            <a:extLst>
              <a:ext uri="{FF2B5EF4-FFF2-40B4-BE49-F238E27FC236}">
                <a16:creationId xmlns:a16="http://schemas.microsoft.com/office/drawing/2014/main" id="{483349C3-B089-45CF-9643-0D25E709663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0"/>
            <a:ext cx="7415213" cy="6858000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nl-NL" noProof="0"/>
              <a:t>Tekststijl van het model bewerken</a:t>
            </a:r>
          </a:p>
        </p:txBody>
      </p:sp>
      <p:sp>
        <p:nvSpPr>
          <p:cNvPr id="16" name="Tijdelijke aanduiding voor dianummer 5">
            <a:extLst>
              <a:ext uri="{FF2B5EF4-FFF2-40B4-BE49-F238E27FC236}">
                <a16:creationId xmlns:a16="http://schemas.microsoft.com/office/drawing/2014/main" id="{E7D247BC-E419-4355-8738-B9CE5CA19B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8C2E478F-E849-4A8C-AF1F-CBCC78A7CBFA}" type="slidenum">
              <a:rPr lang="nl-NL" noProof="0" smtClean="0"/>
              <a:pPr rtl="0"/>
              <a:t>‹nr.›</a:t>
            </a:fld>
            <a:endParaRPr lang="nl-NL" noProof="0" dirty="0"/>
          </a:p>
        </p:txBody>
      </p:sp>
      <p:sp>
        <p:nvSpPr>
          <p:cNvPr id="17" name="Vorm 61">
            <a:extLst>
              <a:ext uri="{FF2B5EF4-FFF2-40B4-BE49-F238E27FC236}">
                <a16:creationId xmlns:a16="http://schemas.microsoft.com/office/drawing/2014/main" id="{649B49FF-0FAA-4E6C-820C-B1F434911FDC}"/>
              </a:ext>
            </a:extLst>
          </p:cNvPr>
          <p:cNvSpPr/>
          <p:nvPr userDrawn="1"/>
        </p:nvSpPr>
        <p:spPr>
          <a:xfrm>
            <a:off x="10184825" y="6413649"/>
            <a:ext cx="1399614" cy="4078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nl-NL" sz="2400" b="1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Bebas"/>
              </a:rPr>
              <a:t>FABRIKAM</a:t>
            </a:r>
            <a:endParaRPr lang="nl-NL" sz="2400" b="1" i="0" spc="0" noProof="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676957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4074E6-E39E-4D19-B91F-8E84F37CB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7754" y="365125"/>
            <a:ext cx="6043246" cy="573989"/>
          </a:xfrm>
        </p:spPr>
        <p:txBody>
          <a:bodyPr rtlCol="0" anchor="ctr">
            <a:noAutofit/>
          </a:bodyPr>
          <a:lstStyle>
            <a:lvl1pPr algn="l">
              <a:defRPr sz="3600" spc="300"/>
            </a:lvl1pPr>
          </a:lstStyle>
          <a:p>
            <a:pPr rtl="0"/>
            <a:r>
              <a:rPr lang="nl-NL" noProof="0" dirty="0"/>
              <a:t>KLIK OM HET MODEL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7D1B16-7058-45AD-9B19-E19CAF966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7754" y="1625512"/>
            <a:ext cx="6043246" cy="4636392"/>
          </a:xfrm>
        </p:spPr>
        <p:txBody>
          <a:bodyPr rtlCol="0">
            <a:normAutofit/>
          </a:bodyPr>
          <a:lstStyle>
            <a:lvl1pPr>
              <a:lnSpc>
                <a:spcPct val="150000"/>
              </a:lnSpc>
              <a:defRPr sz="1600"/>
            </a:lvl1pPr>
            <a:lvl2pPr>
              <a:lnSpc>
                <a:spcPct val="150000"/>
              </a:lnSpc>
              <a:defRPr sz="1400"/>
            </a:lvl2pPr>
            <a:lvl3pPr>
              <a:lnSpc>
                <a:spcPct val="150000"/>
              </a:lnSpc>
              <a:defRPr sz="1400"/>
            </a:lvl3pPr>
            <a:lvl4pPr>
              <a:lnSpc>
                <a:spcPct val="150000"/>
              </a:lnSpc>
              <a:defRPr sz="1200"/>
            </a:lvl4pPr>
            <a:lvl5pPr>
              <a:lnSpc>
                <a:spcPct val="150000"/>
              </a:lnSpc>
              <a:defRPr sz="1200"/>
            </a:lvl5pPr>
          </a:lstStyle>
          <a:p>
            <a:pPr lvl="0" rtl="0"/>
            <a:r>
              <a:rPr lang="nl-NL" noProof="0"/>
              <a:t>Tekststijl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6CAAB964-0A56-4842-AA82-7610F726CD1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767754" y="1003687"/>
            <a:ext cx="6043246" cy="365125"/>
          </a:xfrm>
        </p:spPr>
        <p:txBody>
          <a:bodyPr rtlCol="0" anchor="ctr">
            <a:noAutofit/>
          </a:bodyPr>
          <a:lstStyle>
            <a:lvl1pPr marL="0" indent="0">
              <a:buNone/>
              <a:defRPr sz="20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l-NL" noProof="0" dirty="0"/>
              <a:t>TEKSTSTIJLEN VAN HET MODEL BEWERKEN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186FE9B2-6286-484B-8943-95EE0B6B02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416550" cy="6846932"/>
          </a:xfrm>
          <a:effectLst>
            <a:innerShdw blurRad="254000" dist="127000">
              <a:prstClr val="black">
                <a:alpha val="50000"/>
              </a:prstClr>
            </a:innerShdw>
          </a:effectLst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7D4E8708-8565-4A5B-9D9E-1D4F40EAF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C2E478F-E849-4A8C-AF1F-CBCC78A7CBFA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247832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40849B93-E2CE-4654-9EC7-7DFA141A55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904689" y="5038489"/>
            <a:ext cx="5933872" cy="365125"/>
          </a:xfr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sz="2400" spc="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l-NL" noProof="0" dirty="0"/>
              <a:t>TEKSTSTIJLEN VAN HET MODEL BEWERKEN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7E94348-3BFC-4B39-9C3B-628E777B98F4}"/>
              </a:ext>
            </a:extLst>
          </p:cNvPr>
          <p:cNvSpPr/>
          <p:nvPr userDrawn="1"/>
        </p:nvSpPr>
        <p:spPr>
          <a:xfrm>
            <a:off x="0" y="0"/>
            <a:ext cx="6107906" cy="6858000"/>
          </a:xfrm>
          <a:custGeom>
            <a:avLst/>
            <a:gdLst>
              <a:gd name="connsiteX0" fmla="*/ 0 w 6107906"/>
              <a:gd name="connsiteY0" fmla="*/ 0 h 6858000"/>
              <a:gd name="connsiteX1" fmla="*/ 6107906 w 6107906"/>
              <a:gd name="connsiteY1" fmla="*/ 0 h 6858000"/>
              <a:gd name="connsiteX2" fmla="*/ 6107906 w 6107906"/>
              <a:gd name="connsiteY2" fmla="*/ 6858000 h 6858000"/>
              <a:gd name="connsiteX3" fmla="*/ 0 w 6107906"/>
              <a:gd name="connsiteY3" fmla="*/ 6858000 h 6858000"/>
              <a:gd name="connsiteX4" fmla="*/ 0 w 6107906"/>
              <a:gd name="connsiteY4" fmla="*/ 0 h 6858000"/>
              <a:gd name="connsiteX0" fmla="*/ 0 w 6107906"/>
              <a:gd name="connsiteY0" fmla="*/ 0 h 6858000"/>
              <a:gd name="connsiteX1" fmla="*/ 6107906 w 6107906"/>
              <a:gd name="connsiteY1" fmla="*/ 0 h 6858000"/>
              <a:gd name="connsiteX2" fmla="*/ 4233386 w 6107906"/>
              <a:gd name="connsiteY2" fmla="*/ 6858000 h 6858000"/>
              <a:gd name="connsiteX3" fmla="*/ 0 w 6107906"/>
              <a:gd name="connsiteY3" fmla="*/ 6858000 h 6858000"/>
              <a:gd name="connsiteX4" fmla="*/ 0 w 6107906"/>
              <a:gd name="connsiteY4" fmla="*/ 0 h 6858000"/>
              <a:gd name="connsiteX0" fmla="*/ 0 w 6107906"/>
              <a:gd name="connsiteY0" fmla="*/ 0 h 6858000"/>
              <a:gd name="connsiteX1" fmla="*/ 6107906 w 6107906"/>
              <a:gd name="connsiteY1" fmla="*/ 0 h 6858000"/>
              <a:gd name="connsiteX2" fmla="*/ 4593309 w 6107906"/>
              <a:gd name="connsiteY2" fmla="*/ 6848272 h 6858000"/>
              <a:gd name="connsiteX3" fmla="*/ 0 w 6107906"/>
              <a:gd name="connsiteY3" fmla="*/ 6858000 h 6858000"/>
              <a:gd name="connsiteX4" fmla="*/ 0 w 6107906"/>
              <a:gd name="connsiteY4" fmla="*/ 0 h 6858000"/>
              <a:gd name="connsiteX0" fmla="*/ 1517515 w 6107906"/>
              <a:gd name="connsiteY0" fmla="*/ 0 h 6858000"/>
              <a:gd name="connsiteX1" fmla="*/ 6107906 w 6107906"/>
              <a:gd name="connsiteY1" fmla="*/ 0 h 6858000"/>
              <a:gd name="connsiteX2" fmla="*/ 4593309 w 6107906"/>
              <a:gd name="connsiteY2" fmla="*/ 6848272 h 6858000"/>
              <a:gd name="connsiteX3" fmla="*/ 0 w 6107906"/>
              <a:gd name="connsiteY3" fmla="*/ 6858000 h 6858000"/>
              <a:gd name="connsiteX4" fmla="*/ 1517515 w 610790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7906" h="6858000">
                <a:moveTo>
                  <a:pt x="1517515" y="0"/>
                </a:moveTo>
                <a:lnTo>
                  <a:pt x="6107906" y="0"/>
                </a:lnTo>
                <a:lnTo>
                  <a:pt x="4593309" y="6848272"/>
                </a:lnTo>
                <a:lnTo>
                  <a:pt x="0" y="6858000"/>
                </a:lnTo>
                <a:lnTo>
                  <a:pt x="1517515" y="0"/>
                </a:lnTo>
                <a:close/>
              </a:path>
            </a:pathLst>
          </a:custGeom>
          <a:gradFill>
            <a:gsLst>
              <a:gs pos="0">
                <a:srgbClr val="01023B">
                  <a:alpha val="80000"/>
                </a:srgbClr>
              </a:gs>
              <a:gs pos="100000">
                <a:srgbClr val="E99757">
                  <a:lumMod val="97000"/>
                  <a:lumOff val="3000"/>
                  <a:alpha val="80000"/>
                </a:srgbClr>
              </a:gs>
              <a:gs pos="50000">
                <a:srgbClr val="A53F52">
                  <a:alpha val="8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1219AD9-34B1-4C27-8648-E7D7C69C0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689" y="1546699"/>
            <a:ext cx="5933872" cy="3491790"/>
          </a:xfrm>
        </p:spPr>
        <p:txBody>
          <a:bodyPr rtlCol="0" anchor="ctr"/>
          <a:lstStyle>
            <a:lvl1pPr algn="ctr">
              <a:defRPr sz="6000" b="1" spc="300">
                <a:solidFill>
                  <a:schemeClr val="tx1"/>
                </a:solidFill>
              </a:defRPr>
            </a:lvl1pPr>
          </a:lstStyle>
          <a:p>
            <a:pPr rtl="0"/>
            <a:r>
              <a:rPr lang="nl-NL" noProof="0" dirty="0"/>
              <a:t>KLIK OM DE TITEL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257312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AB66B20-A484-4A16-A015-2118F9AF2101}"/>
              </a:ext>
            </a:extLst>
          </p:cNvPr>
          <p:cNvSpPr/>
          <p:nvPr userDrawn="1"/>
        </p:nvSpPr>
        <p:spPr>
          <a:xfrm>
            <a:off x="0" y="0"/>
            <a:ext cx="6107906" cy="6858000"/>
          </a:xfrm>
          <a:custGeom>
            <a:avLst/>
            <a:gdLst>
              <a:gd name="connsiteX0" fmla="*/ 0 w 6107906"/>
              <a:gd name="connsiteY0" fmla="*/ 0 h 6858000"/>
              <a:gd name="connsiteX1" fmla="*/ 6107906 w 6107906"/>
              <a:gd name="connsiteY1" fmla="*/ 0 h 6858000"/>
              <a:gd name="connsiteX2" fmla="*/ 6107906 w 6107906"/>
              <a:gd name="connsiteY2" fmla="*/ 6858000 h 6858000"/>
              <a:gd name="connsiteX3" fmla="*/ 0 w 6107906"/>
              <a:gd name="connsiteY3" fmla="*/ 6858000 h 6858000"/>
              <a:gd name="connsiteX4" fmla="*/ 0 w 6107906"/>
              <a:gd name="connsiteY4" fmla="*/ 0 h 6858000"/>
              <a:gd name="connsiteX0" fmla="*/ 0 w 6107906"/>
              <a:gd name="connsiteY0" fmla="*/ 0 h 6858000"/>
              <a:gd name="connsiteX1" fmla="*/ 6107906 w 6107906"/>
              <a:gd name="connsiteY1" fmla="*/ 0 h 6858000"/>
              <a:gd name="connsiteX2" fmla="*/ 4233386 w 6107906"/>
              <a:gd name="connsiteY2" fmla="*/ 6858000 h 6858000"/>
              <a:gd name="connsiteX3" fmla="*/ 0 w 6107906"/>
              <a:gd name="connsiteY3" fmla="*/ 6858000 h 6858000"/>
              <a:gd name="connsiteX4" fmla="*/ 0 w 610790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7906" h="6858000">
                <a:moveTo>
                  <a:pt x="0" y="0"/>
                </a:moveTo>
                <a:lnTo>
                  <a:pt x="6107906" y="0"/>
                </a:lnTo>
                <a:lnTo>
                  <a:pt x="423338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1023B">
                  <a:alpha val="80000"/>
                </a:srgbClr>
              </a:gs>
              <a:gs pos="100000">
                <a:srgbClr val="E99757">
                  <a:lumMod val="97000"/>
                  <a:lumOff val="3000"/>
                  <a:alpha val="80000"/>
                </a:srgbClr>
              </a:gs>
              <a:gs pos="50000">
                <a:srgbClr val="A53F52">
                  <a:alpha val="8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93C356F-E483-4AFD-856C-13BB8E8A56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0" y="4209064"/>
            <a:ext cx="5251450" cy="365125"/>
          </a:xfrm>
        </p:spPr>
        <p:txBody>
          <a:bodyPr rtlCol="0" anchor="ctr"/>
          <a:lstStyle>
            <a:lvl1pPr marL="0" indent="0">
              <a:lnSpc>
                <a:spcPct val="100000"/>
              </a:lnSpc>
              <a:buNone/>
              <a:defRPr sz="24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l-NL" noProof="0" dirty="0"/>
              <a:t>TEKSTSTIJLEN VAN HET MODEL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79732E-D749-40DD-8365-05028518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8F55E23-C4CC-4E9B-80F4-C4BEA6E2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nl-NL" noProof="0" smtClean="0"/>
              <a:t>‹nr.›</a:t>
            </a:fld>
            <a:endParaRPr lang="nl-NL" noProof="0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ABA725B-4BCB-1D48-9C5D-46706B187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2520779"/>
            <a:ext cx="5251450" cy="1661297"/>
          </a:xfrm>
        </p:spPr>
        <p:txBody>
          <a:bodyPr rtlCol="0" anchor="ctr"/>
          <a:lstStyle>
            <a:lvl1pPr algn="l">
              <a:defRPr sz="6000" spc="300"/>
            </a:lvl1pPr>
          </a:lstStyle>
          <a:p>
            <a:pPr rtl="0"/>
            <a:r>
              <a:rPr lang="nl-NL" noProof="0" dirty="0"/>
              <a:t>KLIK OM DE TITEL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457350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305F96C-D634-4A69-95EC-3D002BD68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19" y="365125"/>
            <a:ext cx="11002962" cy="823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nl-NL" noProof="0" dirty="0"/>
              <a:t>Klik om de titelstijl van het model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7757E98-D0FB-43E3-98BC-711F6A2F5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519" y="1365813"/>
            <a:ext cx="10989920" cy="4811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l-NL" noProof="0" dirty="0"/>
              <a:t>Tekststijlen van het model bewerken</a:t>
            </a:r>
          </a:p>
          <a:p>
            <a:pPr lvl="1" rtl="0"/>
            <a:r>
              <a:rPr lang="nl-NL" noProof="0" dirty="0"/>
              <a:t>Tweede niveau</a:t>
            </a:r>
          </a:p>
          <a:p>
            <a:pPr lvl="2" rtl="0"/>
            <a:r>
              <a:rPr lang="nl-NL" noProof="0" dirty="0"/>
              <a:t>Derde niveau</a:t>
            </a:r>
          </a:p>
          <a:p>
            <a:pPr lvl="3" rtl="0"/>
            <a:r>
              <a:rPr lang="nl-NL" noProof="0" dirty="0"/>
              <a:t>Vierde niveau</a:t>
            </a:r>
          </a:p>
          <a:p>
            <a:pPr lvl="4" rtl="0"/>
            <a:r>
              <a:rPr lang="nl-NL" noProof="0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FA65B72-2E86-4BA3-94F2-3ADFA40B7A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C1F3FD-3DB9-46B7-85E1-E8B8878A4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C2E478F-E849-4A8C-AF1F-CBCC78A7CBFA}" type="slidenum">
              <a:rPr lang="nl-NL" noProof="0" smtClean="0"/>
              <a:t>‹nr.›</a:t>
            </a:fld>
            <a:endParaRPr lang="nl-NL" noProof="0" dirty="0"/>
          </a:p>
        </p:txBody>
      </p:sp>
      <p:sp>
        <p:nvSpPr>
          <p:cNvPr id="7" name="Vorm 61">
            <a:extLst>
              <a:ext uri="{FF2B5EF4-FFF2-40B4-BE49-F238E27FC236}">
                <a16:creationId xmlns:a16="http://schemas.microsoft.com/office/drawing/2014/main" id="{0A2ACE11-44E0-44ED-AA10-CB0B57204E89}"/>
              </a:ext>
            </a:extLst>
          </p:cNvPr>
          <p:cNvSpPr/>
          <p:nvPr userDrawn="1"/>
        </p:nvSpPr>
        <p:spPr>
          <a:xfrm>
            <a:off x="10184825" y="6413649"/>
            <a:ext cx="1399614" cy="4078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nl-NL" sz="2400" b="1" kern="1200" noProof="0" dirty="0">
                <a:solidFill>
                  <a:srgbClr val="2C2153"/>
                </a:solidFill>
                <a:latin typeface="+mn-lt"/>
                <a:ea typeface="+mn-ea"/>
                <a:cs typeface="+mn-cs"/>
                <a:sym typeface="Bebas"/>
              </a:rPr>
              <a:t>FAB</a:t>
            </a:r>
            <a:r>
              <a:rPr lang="nl-NL" sz="2400" b="1" kern="1200" noProof="0" dirty="0">
                <a:solidFill>
                  <a:srgbClr val="A53F52"/>
                </a:solidFill>
                <a:latin typeface="+mn-lt"/>
                <a:ea typeface="+mn-ea"/>
                <a:cs typeface="+mn-cs"/>
                <a:sym typeface="Bebas"/>
              </a:rPr>
              <a:t>RIKAM</a:t>
            </a:r>
            <a:endParaRPr lang="nl-NL" sz="2400" b="1" i="0" spc="0" noProof="0" dirty="0">
              <a:solidFill>
                <a:srgbClr val="A53F52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7" r:id="rId2"/>
    <p:sldLayoutId id="2147483651" r:id="rId3"/>
    <p:sldLayoutId id="2147483668" r:id="rId4"/>
    <p:sldLayoutId id="2147483660" r:id="rId5"/>
    <p:sldLayoutId id="2147483664" r:id="rId6"/>
    <p:sldLayoutId id="2147483661" r:id="rId7"/>
    <p:sldLayoutId id="2147483674" r:id="rId8"/>
    <p:sldLayoutId id="2147483675" r:id="rId9"/>
    <p:sldLayoutId id="2147483673" r:id="rId10"/>
    <p:sldLayoutId id="2147483653" r:id="rId11"/>
    <p:sldLayoutId id="2147483670" r:id="rId12"/>
    <p:sldLayoutId id="2147483671" r:id="rId13"/>
    <p:sldLayoutId id="2147483672" r:id="rId14"/>
    <p:sldLayoutId id="2147483655" r:id="rId15"/>
    <p:sldLayoutId id="2147483666" r:id="rId16"/>
  </p:sldLayoutIdLst>
  <p:hf hdr="0" ftr="0" dt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jpe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Tijdelijke aanduiding voor afbeelding 27" descr="Abstract gebouw">
            <a:extLst>
              <a:ext uri="{FF2B5EF4-FFF2-40B4-BE49-F238E27FC236}">
                <a16:creationId xmlns:a16="http://schemas.microsoft.com/office/drawing/2014/main" id="{CE10ABE1-BE78-4DEC-9C0A-46282D549DF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979F9DAD-F6B0-4ECC-8632-4B5E050986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1023B">
                  <a:alpha val="70000"/>
                </a:srgbClr>
              </a:gs>
              <a:gs pos="100000">
                <a:srgbClr val="E99757">
                  <a:lumMod val="97000"/>
                  <a:lumOff val="3000"/>
                  <a:alpha val="70000"/>
                </a:srgbClr>
              </a:gs>
              <a:gs pos="50000">
                <a:srgbClr val="A53F52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F7706BE-EF2E-459C-8778-01DDD354C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nl-NL" dirty="0"/>
              <a:t>Innovation by Education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D865526-EC39-4780-A2A8-274A80A5C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33674" y="3890624"/>
            <a:ext cx="6448425" cy="1176676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 Geïntegreerd Werken</a:t>
            </a:r>
            <a:endParaRPr lang="nl-NL" dirty="0">
              <a:solidFill>
                <a:schemeClr val="bg1"/>
              </a:solidFill>
            </a:endParaRPr>
          </a:p>
          <a:p>
            <a:pPr rtl="0"/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949F1A9-D91F-4AD1-B8D3-AF36694D0EAD}"/>
              </a:ext>
            </a:extLst>
          </p:cNvPr>
          <p:cNvSpPr txBox="1"/>
          <p:nvPr/>
        </p:nvSpPr>
        <p:spPr>
          <a:xfrm>
            <a:off x="476250" y="6082268"/>
            <a:ext cx="3095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Docent: Kato Van der </a:t>
            </a:r>
            <a:r>
              <a:rPr lang="nl-BE" dirty="0" err="1">
                <a:solidFill>
                  <a:schemeClr val="bg1"/>
                </a:solidFill>
              </a:rPr>
              <a:t>Borght</a:t>
            </a: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5B529EF-C288-4396-AAC5-D939AC78DCF2}"/>
              </a:ext>
            </a:extLst>
          </p:cNvPr>
          <p:cNvSpPr txBox="1"/>
          <p:nvPr/>
        </p:nvSpPr>
        <p:spPr>
          <a:xfrm>
            <a:off x="8420100" y="6191250"/>
            <a:ext cx="3600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Academiejaar 2022 -2023</a:t>
            </a:r>
          </a:p>
        </p:txBody>
      </p:sp>
    </p:spTree>
    <p:extLst>
      <p:ext uri="{BB962C8B-B14F-4D97-AF65-F5344CB8AC3E}">
        <p14:creationId xmlns:p14="http://schemas.microsoft.com/office/powerpoint/2010/main" val="110204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 descr="Laptop café" title="Laptop café">
            <a:extLst>
              <a:ext uri="{FF2B5EF4-FFF2-40B4-BE49-F238E27FC236}">
                <a16:creationId xmlns:a16="http://schemas.microsoft.com/office/drawing/2014/main" id="{A0280051-D7F1-4438-B815-F0FF4906D1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23657" t="75" r="23657" b="-86"/>
          <a:stretch/>
        </p:blipFill>
        <p:spPr>
          <a:xfrm>
            <a:off x="0" y="0"/>
            <a:ext cx="5416550" cy="6857999"/>
          </a:xfrm>
          <a:noFill/>
        </p:spPr>
      </p:pic>
      <p:sp>
        <p:nvSpPr>
          <p:cNvPr id="11" name="Rechthoek 13">
            <a:extLst>
              <a:ext uri="{FF2B5EF4-FFF2-40B4-BE49-F238E27FC236}">
                <a16:creationId xmlns:a16="http://schemas.microsoft.com/office/drawing/2014/main" id="{D59D4F5E-0D68-46FB-B499-329ED58DA2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3504"/>
            <a:ext cx="5416550" cy="6846932"/>
          </a:xfrm>
          <a:prstGeom prst="rect">
            <a:avLst/>
          </a:prstGeom>
          <a:gradFill flip="none" rotWithShape="1">
            <a:gsLst>
              <a:gs pos="0">
                <a:srgbClr val="01023B">
                  <a:alpha val="50000"/>
                </a:srgbClr>
              </a:gs>
              <a:gs pos="100000">
                <a:srgbClr val="E99757">
                  <a:alpha val="50000"/>
                </a:srgbClr>
              </a:gs>
              <a:gs pos="50000">
                <a:srgbClr val="A53F52">
                  <a:alpha val="5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A3F530F9-BDB1-49E4-9EFF-B9535CF65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l" rtl="0"/>
            <a:r>
              <a:rPr lang="nl-NL" b="1" dirty="0" err="1"/>
              <a:t>VOORdelen</a:t>
            </a:r>
            <a:endParaRPr lang="nl-NL" b="1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FB2DFED1-D58A-4B73-9945-B3E86779455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 rtlCol="0">
            <a:noAutofit/>
          </a:bodyPr>
          <a:lstStyle/>
          <a:p>
            <a:pPr rtl="0"/>
            <a:r>
              <a:rPr lang="nl-NL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Voor de leerlingen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256319DF-036A-473B-95D3-C5F6FF849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rtl="0">
              <a:buNone/>
            </a:pPr>
            <a:endParaRPr lang="nl-NL" dirty="0"/>
          </a:p>
          <a:p>
            <a:pPr rtl="0">
              <a:buFontTx/>
              <a:buChar char="-"/>
            </a:pPr>
            <a:r>
              <a:rPr lang="nl-B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FINANCIËLE ASPECT</a:t>
            </a:r>
            <a:endParaRPr lang="nl-NL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rtl="0">
              <a:buFontTx/>
              <a:buChar char="-"/>
            </a:pPr>
            <a:r>
              <a:rPr lang="nl-NL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ERGONOMIE</a:t>
            </a:r>
          </a:p>
          <a:p>
            <a:pPr rtl="0">
              <a:buFontTx/>
              <a:buChar char="-"/>
            </a:pPr>
            <a:r>
              <a:rPr lang="nl-NL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UP TO DATE</a:t>
            </a:r>
          </a:p>
          <a:p>
            <a:pPr rtl="0">
              <a:buFontTx/>
              <a:buChar char="-"/>
            </a:pPr>
            <a:r>
              <a:rPr lang="nl-NL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DIGITALE LEEFWERELD</a:t>
            </a:r>
          </a:p>
          <a:p>
            <a:pPr rtl="0">
              <a:buFontTx/>
              <a:buChar char="-"/>
            </a:pPr>
            <a:r>
              <a:rPr lang="nl-NL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INTERACTIEF</a:t>
            </a:r>
          </a:p>
          <a:p>
            <a:pPr rtl="0">
              <a:buFontTx/>
              <a:buChar char="-"/>
            </a:pPr>
            <a:r>
              <a:rPr lang="nl-NL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I-OEFENINGEN</a:t>
            </a:r>
          </a:p>
          <a:p>
            <a:pPr rtl="0">
              <a:buFontTx/>
              <a:buChar char="-"/>
            </a:pPr>
            <a:endParaRPr lang="nl-NL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1" name="Tijdelijke aanduiding voor dianummer 70">
            <a:extLst>
              <a:ext uri="{FF2B5EF4-FFF2-40B4-BE49-F238E27FC236}">
                <a16:creationId xmlns:a16="http://schemas.microsoft.com/office/drawing/2014/main" id="{D222F862-D4C8-42C6-BB64-662A73425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nl-NL" smtClean="0"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2537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 descr="Laptop café" title="Laptop café">
            <a:extLst>
              <a:ext uri="{FF2B5EF4-FFF2-40B4-BE49-F238E27FC236}">
                <a16:creationId xmlns:a16="http://schemas.microsoft.com/office/drawing/2014/main" id="{A0280051-D7F1-4438-B815-F0FF4906D1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23657" t="75" r="23657" b="-86"/>
          <a:stretch/>
        </p:blipFill>
        <p:spPr>
          <a:xfrm>
            <a:off x="0" y="0"/>
            <a:ext cx="5416550" cy="6857999"/>
          </a:xfrm>
          <a:noFill/>
        </p:spPr>
      </p:pic>
      <p:sp>
        <p:nvSpPr>
          <p:cNvPr id="11" name="Rechthoek 13">
            <a:extLst>
              <a:ext uri="{FF2B5EF4-FFF2-40B4-BE49-F238E27FC236}">
                <a16:creationId xmlns:a16="http://schemas.microsoft.com/office/drawing/2014/main" id="{D59D4F5E-0D68-46FB-B499-329ED58DA2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3504"/>
            <a:ext cx="5416550" cy="6846932"/>
          </a:xfrm>
          <a:prstGeom prst="rect">
            <a:avLst/>
          </a:prstGeom>
          <a:gradFill flip="none" rotWithShape="1">
            <a:gsLst>
              <a:gs pos="0">
                <a:srgbClr val="01023B">
                  <a:alpha val="50000"/>
                </a:srgbClr>
              </a:gs>
              <a:gs pos="100000">
                <a:srgbClr val="E99757">
                  <a:alpha val="50000"/>
                </a:srgbClr>
              </a:gs>
              <a:gs pos="50000">
                <a:srgbClr val="A53F52">
                  <a:alpha val="5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A3F530F9-BDB1-49E4-9EFF-B9535CF65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l" rtl="0"/>
            <a:r>
              <a:rPr lang="nl-NL" dirty="0" err="1"/>
              <a:t>VOORdelen</a:t>
            </a:r>
            <a:endParaRPr lang="nl-NL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FB2DFED1-D58A-4B73-9945-B3E86779455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 rtlCol="0">
            <a:noAutofit/>
          </a:bodyPr>
          <a:lstStyle/>
          <a:p>
            <a:pPr rtl="0"/>
            <a:r>
              <a:rPr lang="nl-NL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Voor de leerkrachten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256319DF-036A-473B-95D3-C5F6FF849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marL="0" indent="0" rtl="0">
              <a:buNone/>
            </a:pPr>
            <a:endParaRPr lang="nl-NL" dirty="0"/>
          </a:p>
          <a:p>
            <a:pPr rtl="0">
              <a:buFontTx/>
              <a:buChar char="-"/>
            </a:pPr>
            <a:r>
              <a:rPr lang="nl-NL" sz="2000" dirty="0">
                <a:ea typeface="Source Sans Pro" panose="020B0503030403020204" pitchFamily="34" charset="0"/>
              </a:rPr>
              <a:t>INZETTEN OP ZELFSTURING</a:t>
            </a:r>
          </a:p>
          <a:p>
            <a:pPr rtl="0">
              <a:buFontTx/>
              <a:buChar char="-"/>
            </a:pPr>
            <a:r>
              <a:rPr lang="nl-NL" sz="2000" dirty="0">
                <a:ea typeface="Source Sans Pro" panose="020B0503030403020204" pitchFamily="34" charset="0"/>
              </a:rPr>
              <a:t>INZETTEN OP TAALONDERSTEUNING</a:t>
            </a:r>
          </a:p>
          <a:p>
            <a:pPr rtl="0">
              <a:buFontTx/>
              <a:buChar char="-"/>
            </a:pPr>
            <a:r>
              <a:rPr lang="nl-NL" sz="2000" dirty="0">
                <a:ea typeface="Source Sans Pro" panose="020B0503030403020204" pitchFamily="34" charset="0"/>
              </a:rPr>
              <a:t>INZETTEN OP REMEDIERING</a:t>
            </a:r>
          </a:p>
          <a:p>
            <a:pPr rtl="0">
              <a:buFontTx/>
              <a:buChar char="-"/>
            </a:pPr>
            <a:r>
              <a:rPr lang="nl-NL" sz="2000" dirty="0">
                <a:ea typeface="Source Sans Pro" panose="020B0503030403020204" pitchFamily="34" charset="0"/>
              </a:rPr>
              <a:t>INZETTEN OP HEDENDAAGSE TECHNIEKEN EN MATERIALEN</a:t>
            </a:r>
          </a:p>
          <a:p>
            <a:pPr rtl="0">
              <a:buFontTx/>
              <a:buChar char="-"/>
            </a:pPr>
            <a:r>
              <a:rPr lang="nl-NL" sz="2000" dirty="0">
                <a:ea typeface="Source Sans Pro" panose="020B0503030403020204" pitchFamily="34" charset="0"/>
              </a:rPr>
              <a:t>TIJDBESPAREND WERKEN</a:t>
            </a:r>
          </a:p>
          <a:p>
            <a:pPr rtl="0">
              <a:buFontTx/>
              <a:buChar char="-"/>
            </a:pPr>
            <a:r>
              <a:rPr lang="nl-NL" sz="2000" dirty="0">
                <a:ea typeface="Source Sans Pro" panose="020B0503030403020204" pitchFamily="34" charset="0"/>
              </a:rPr>
              <a:t>MOBIEL</a:t>
            </a:r>
          </a:p>
          <a:p>
            <a:pPr rtl="0">
              <a:buFontTx/>
              <a:buChar char="-"/>
            </a:pPr>
            <a:r>
              <a:rPr lang="nl-NL" sz="2000" dirty="0">
                <a:ea typeface="Source Sans Pro" panose="020B0503030403020204" pitchFamily="34" charset="0"/>
              </a:rPr>
              <a:t>ALTIJD INZETBAAR</a:t>
            </a:r>
          </a:p>
          <a:p>
            <a:pPr rtl="0">
              <a:buFontTx/>
              <a:buChar char="-"/>
            </a:pPr>
            <a:endParaRPr lang="nl-NL" sz="20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rtl="0">
              <a:buFontTx/>
              <a:buChar char="-"/>
            </a:pPr>
            <a:endParaRPr lang="nl-NL" sz="20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1" name="Tijdelijke aanduiding voor dianummer 70">
            <a:extLst>
              <a:ext uri="{FF2B5EF4-FFF2-40B4-BE49-F238E27FC236}">
                <a16:creationId xmlns:a16="http://schemas.microsoft.com/office/drawing/2014/main" id="{D222F862-D4C8-42C6-BB64-662A73425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nl-NL" smtClean="0"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3105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Tijdelijke aanduiding voor afbeelding 38" descr="Iemand die een smart-tablet gebruikt">
            <a:extLst>
              <a:ext uri="{FF2B5EF4-FFF2-40B4-BE49-F238E27FC236}">
                <a16:creationId xmlns:a16="http://schemas.microsoft.com/office/drawing/2014/main" id="{BA6D7FF8-B03E-48E8-9A54-F677EBB6C0B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9878"/>
            <a:ext cx="7406905" cy="6866810"/>
          </a:xfrm>
        </p:spPr>
      </p:pic>
      <p:sp>
        <p:nvSpPr>
          <p:cNvPr id="44" name="Vrije vorm: Vorm 43">
            <a:extLst>
              <a:ext uri="{FF2B5EF4-FFF2-40B4-BE49-F238E27FC236}">
                <a16:creationId xmlns:a16="http://schemas.microsoft.com/office/drawing/2014/main" id="{785F2504-A35A-4AAB-94E4-C1479349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-19878"/>
            <a:ext cx="7406905" cy="6866810"/>
          </a:xfrm>
          <a:custGeom>
            <a:avLst/>
            <a:gdLst>
              <a:gd name="connsiteX0" fmla="*/ 1851727 w 7406905"/>
              <a:gd name="connsiteY0" fmla="*/ 0 h 6866810"/>
              <a:gd name="connsiteX1" fmla="*/ 2785858 w 7406905"/>
              <a:gd name="connsiteY1" fmla="*/ 0 h 6866810"/>
              <a:gd name="connsiteX2" fmla="*/ 2785858 w 7406905"/>
              <a:gd name="connsiteY2" fmla="*/ 1382574 h 6866810"/>
              <a:gd name="connsiteX3" fmla="*/ 3735696 w 7406905"/>
              <a:gd name="connsiteY3" fmla="*/ 1382574 h 6866810"/>
              <a:gd name="connsiteX4" fmla="*/ 3735696 w 7406905"/>
              <a:gd name="connsiteY4" fmla="*/ 1616025 h 6866810"/>
              <a:gd name="connsiteX5" fmla="*/ 4694626 w 7406905"/>
              <a:gd name="connsiteY5" fmla="*/ 1616025 h 6866810"/>
              <a:gd name="connsiteX6" fmla="*/ 4694626 w 7406905"/>
              <a:gd name="connsiteY6" fmla="*/ 0 h 6866810"/>
              <a:gd name="connsiteX7" fmla="*/ 6447975 w 7406905"/>
              <a:gd name="connsiteY7" fmla="*/ 0 h 6866810"/>
              <a:gd name="connsiteX8" fmla="*/ 6447975 w 7406905"/>
              <a:gd name="connsiteY8" fmla="*/ 1408233 h 6866810"/>
              <a:gd name="connsiteX9" fmla="*/ 7406905 w 7406905"/>
              <a:gd name="connsiteY9" fmla="*/ 1408233 h 6866810"/>
              <a:gd name="connsiteX10" fmla="*/ 7406905 w 7406905"/>
              <a:gd name="connsiteY10" fmla="*/ 6024420 h 6866810"/>
              <a:gd name="connsiteX11" fmla="*/ 6447975 w 7406905"/>
              <a:gd name="connsiteY11" fmla="*/ 6024420 h 6866810"/>
              <a:gd name="connsiteX12" fmla="*/ 6446330 w 7406905"/>
              <a:gd name="connsiteY12" fmla="*/ 5016507 h 6866810"/>
              <a:gd name="connsiteX13" fmla="*/ 5487400 w 7406905"/>
              <a:gd name="connsiteY13" fmla="*/ 5016507 h 6866810"/>
              <a:gd name="connsiteX14" fmla="*/ 5487400 w 7406905"/>
              <a:gd name="connsiteY14" fmla="*/ 6866810 h 6866810"/>
              <a:gd name="connsiteX15" fmla="*/ 4649980 w 7406905"/>
              <a:gd name="connsiteY15" fmla="*/ 6866810 h 6866810"/>
              <a:gd name="connsiteX16" fmla="*/ 4649980 w 7406905"/>
              <a:gd name="connsiteY16" fmla="*/ 5505639 h 6866810"/>
              <a:gd name="connsiteX17" fmla="*/ 3691050 w 7406905"/>
              <a:gd name="connsiteY17" fmla="*/ 5505639 h 6866810"/>
              <a:gd name="connsiteX18" fmla="*/ 3691050 w 7406905"/>
              <a:gd name="connsiteY18" fmla="*/ 6087035 h 6866810"/>
              <a:gd name="connsiteX19" fmla="*/ 2776766 w 7406905"/>
              <a:gd name="connsiteY19" fmla="*/ 6087035 h 6866810"/>
              <a:gd name="connsiteX20" fmla="*/ 2776766 w 7406905"/>
              <a:gd name="connsiteY20" fmla="*/ 6866810 h 6866810"/>
              <a:gd name="connsiteX21" fmla="*/ 1851727 w 7406905"/>
              <a:gd name="connsiteY21" fmla="*/ 6866810 h 6866810"/>
              <a:gd name="connsiteX22" fmla="*/ 1851727 w 7406905"/>
              <a:gd name="connsiteY22" fmla="*/ 6087035 h 6866810"/>
              <a:gd name="connsiteX23" fmla="*/ 905749 w 7406905"/>
              <a:gd name="connsiteY23" fmla="*/ 6087035 h 6866810"/>
              <a:gd name="connsiteX24" fmla="*/ 905749 w 7406905"/>
              <a:gd name="connsiteY24" fmla="*/ 5102343 h 6866810"/>
              <a:gd name="connsiteX25" fmla="*/ 0 w 7406905"/>
              <a:gd name="connsiteY25" fmla="*/ 5102343 h 6866810"/>
              <a:gd name="connsiteX26" fmla="*/ 0 w 7406905"/>
              <a:gd name="connsiteY26" fmla="*/ 528420 h 6866810"/>
              <a:gd name="connsiteX27" fmla="*/ 892796 w 7406905"/>
              <a:gd name="connsiteY27" fmla="*/ 528420 h 6866810"/>
              <a:gd name="connsiteX28" fmla="*/ 892796 w 7406905"/>
              <a:gd name="connsiteY28" fmla="*/ 1941196 h 6866810"/>
              <a:gd name="connsiteX29" fmla="*/ 1851727 w 7406905"/>
              <a:gd name="connsiteY29" fmla="*/ 1941196 h 686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406905" h="6866810">
                <a:moveTo>
                  <a:pt x="1851727" y="0"/>
                </a:moveTo>
                <a:lnTo>
                  <a:pt x="2785858" y="0"/>
                </a:lnTo>
                <a:lnTo>
                  <a:pt x="2785858" y="1382574"/>
                </a:lnTo>
                <a:lnTo>
                  <a:pt x="3735696" y="1382574"/>
                </a:lnTo>
                <a:lnTo>
                  <a:pt x="3735696" y="1616025"/>
                </a:lnTo>
                <a:lnTo>
                  <a:pt x="4694626" y="1616025"/>
                </a:lnTo>
                <a:lnTo>
                  <a:pt x="4694626" y="0"/>
                </a:lnTo>
                <a:lnTo>
                  <a:pt x="6447975" y="0"/>
                </a:lnTo>
                <a:lnTo>
                  <a:pt x="6447975" y="1408233"/>
                </a:lnTo>
                <a:lnTo>
                  <a:pt x="7406905" y="1408233"/>
                </a:lnTo>
                <a:lnTo>
                  <a:pt x="7406905" y="6024420"/>
                </a:lnTo>
                <a:lnTo>
                  <a:pt x="6447975" y="6024420"/>
                </a:lnTo>
                <a:cubicBezTo>
                  <a:pt x="6447426" y="5688449"/>
                  <a:pt x="6446879" y="5352478"/>
                  <a:pt x="6446330" y="5016507"/>
                </a:cubicBezTo>
                <a:lnTo>
                  <a:pt x="5487400" y="5016507"/>
                </a:lnTo>
                <a:lnTo>
                  <a:pt x="5487400" y="6866810"/>
                </a:lnTo>
                <a:lnTo>
                  <a:pt x="4649980" y="6866810"/>
                </a:lnTo>
                <a:lnTo>
                  <a:pt x="4649980" y="5505639"/>
                </a:lnTo>
                <a:lnTo>
                  <a:pt x="3691050" y="5505639"/>
                </a:lnTo>
                <a:lnTo>
                  <a:pt x="3691050" y="6087035"/>
                </a:lnTo>
                <a:lnTo>
                  <a:pt x="2776766" y="6087035"/>
                </a:lnTo>
                <a:lnTo>
                  <a:pt x="2776766" y="6866810"/>
                </a:lnTo>
                <a:lnTo>
                  <a:pt x="1851727" y="6866810"/>
                </a:lnTo>
                <a:lnTo>
                  <a:pt x="1851727" y="6087035"/>
                </a:lnTo>
                <a:lnTo>
                  <a:pt x="905749" y="6087035"/>
                </a:lnTo>
                <a:lnTo>
                  <a:pt x="905749" y="5102343"/>
                </a:lnTo>
                <a:lnTo>
                  <a:pt x="0" y="5102343"/>
                </a:lnTo>
                <a:lnTo>
                  <a:pt x="0" y="528420"/>
                </a:lnTo>
                <a:lnTo>
                  <a:pt x="892796" y="528420"/>
                </a:lnTo>
                <a:lnTo>
                  <a:pt x="892796" y="1941196"/>
                </a:lnTo>
                <a:lnTo>
                  <a:pt x="1851727" y="1941196"/>
                </a:lnTo>
                <a:close/>
              </a:path>
            </a:pathLst>
          </a:custGeom>
          <a:gradFill>
            <a:gsLst>
              <a:gs pos="0">
                <a:srgbClr val="01023B">
                  <a:alpha val="50000"/>
                </a:srgbClr>
              </a:gs>
              <a:gs pos="100000">
                <a:srgbClr val="E99757">
                  <a:alpha val="50000"/>
                </a:srgbClr>
              </a:gs>
              <a:gs pos="50000">
                <a:srgbClr val="A53F52">
                  <a:alpha val="50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50AEA731-C7D0-4A0E-B871-4F369D8BE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dirty="0" err="1"/>
              <a:t>oNTWIKKELING</a:t>
            </a:r>
            <a:endParaRPr lang="nl-NL" dirty="0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4A4D6BAE-677F-4450-AE14-AD8224A4660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831966" y="939114"/>
            <a:ext cx="3991884" cy="407670"/>
          </a:xfrm>
        </p:spPr>
        <p:txBody>
          <a:bodyPr rtlCol="0">
            <a:noAutofit/>
          </a:bodyPr>
          <a:lstStyle/>
          <a:p>
            <a:pPr rtl="0"/>
            <a:r>
              <a:rPr lang="nl-NL" dirty="0"/>
              <a:t>21st CENTURY SKILLS</a:t>
            </a:r>
          </a:p>
        </p:txBody>
      </p:sp>
      <p:sp>
        <p:nvSpPr>
          <p:cNvPr id="13" name="Tijdelijke aanduiding voor inhoud 12">
            <a:extLst>
              <a:ext uri="{FF2B5EF4-FFF2-40B4-BE49-F238E27FC236}">
                <a16:creationId xmlns:a16="http://schemas.microsoft.com/office/drawing/2014/main" id="{A4E49AC7-7A73-4B51-BDF6-EABA3162F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2279" y="1625512"/>
            <a:ext cx="4018722" cy="4867364"/>
          </a:xfrm>
        </p:spPr>
        <p:txBody>
          <a:bodyPr rtlCol="0">
            <a:normAutofit/>
          </a:bodyPr>
          <a:lstStyle/>
          <a:p>
            <a:pPr rtl="0"/>
            <a:r>
              <a:rPr lang="nl-NL" sz="1500" dirty="0"/>
              <a:t>EENVOUDIG IN GEBRUIK</a:t>
            </a:r>
          </a:p>
          <a:p>
            <a:pPr rtl="0"/>
            <a:r>
              <a:rPr lang="nl-NL" sz="1500" dirty="0"/>
              <a:t>MAKKELIJK AANPASBAAR</a:t>
            </a:r>
          </a:p>
          <a:p>
            <a:pPr rtl="0"/>
            <a:r>
              <a:rPr lang="nl-NL" sz="1500" dirty="0"/>
              <a:t>TOEGANGKELIJKHEID PLATFORM</a:t>
            </a:r>
          </a:p>
          <a:p>
            <a:pPr rtl="0"/>
            <a:r>
              <a:rPr lang="nl-NL" sz="1500" dirty="0"/>
              <a:t>EENVOUDIG TE LINKEN AAN WEBSITES</a:t>
            </a:r>
          </a:p>
          <a:p>
            <a:pPr rtl="0"/>
            <a:r>
              <a:rPr lang="nl-NL" sz="1500" dirty="0"/>
              <a:t>TAALONDERSTEUNING</a:t>
            </a:r>
          </a:p>
          <a:p>
            <a:pPr rtl="0"/>
            <a:r>
              <a:rPr lang="nl-NL" sz="1500" dirty="0"/>
              <a:t>LINKEN MET SMARTSCHOOL</a:t>
            </a:r>
          </a:p>
          <a:p>
            <a:pPr rtl="0"/>
            <a:r>
              <a:rPr lang="nl-NL" sz="1500" dirty="0"/>
              <a:t>EENVOUDIGE FEEDBACK</a:t>
            </a:r>
          </a:p>
          <a:p>
            <a:pPr rtl="0"/>
            <a:r>
              <a:rPr lang="nl-NL" sz="1500" dirty="0"/>
              <a:t>TAAKMANAGEMENT</a:t>
            </a:r>
          </a:p>
          <a:p>
            <a:pPr marL="0" indent="0" rtl="0">
              <a:buNone/>
            </a:pPr>
            <a:endParaRPr lang="nl-NL" sz="1500" dirty="0"/>
          </a:p>
          <a:p>
            <a:pPr rtl="0">
              <a:buFontTx/>
              <a:buChar char="-"/>
            </a:pPr>
            <a:endParaRPr lang="nl-NL" sz="1500" dirty="0"/>
          </a:p>
          <a:p>
            <a:pPr rtl="0">
              <a:buFontTx/>
              <a:buChar char="-"/>
            </a:pPr>
            <a:endParaRPr lang="nl-NL" sz="1500" dirty="0"/>
          </a:p>
          <a:p>
            <a:pPr rtl="0">
              <a:buFontTx/>
              <a:buChar char="-"/>
            </a:pPr>
            <a:endParaRPr lang="nl-NL" sz="1500" dirty="0"/>
          </a:p>
          <a:p>
            <a:pPr rtl="0">
              <a:buFontTx/>
              <a:buChar char="-"/>
            </a:pPr>
            <a:endParaRPr lang="nl-NL" sz="1500" dirty="0"/>
          </a:p>
        </p:txBody>
      </p:sp>
      <p:sp>
        <p:nvSpPr>
          <p:cNvPr id="35" name="Tijdelijke aanduiding voor dianummer 34">
            <a:extLst>
              <a:ext uri="{FF2B5EF4-FFF2-40B4-BE49-F238E27FC236}">
                <a16:creationId xmlns:a16="http://schemas.microsoft.com/office/drawing/2014/main" id="{2DD84183-8918-4B86-8418-5094E7C47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nl-NL" smtClean="0"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2036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55B3E4-7888-4619-B7D8-45C89076B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801277"/>
            <a:ext cx="4524376" cy="1583703"/>
          </a:xfrm>
        </p:spPr>
        <p:txBody>
          <a:bodyPr/>
          <a:lstStyle/>
          <a:p>
            <a:pPr algn="ctr"/>
            <a:r>
              <a:rPr lang="nl-BE" dirty="0"/>
              <a:t>Leerplandoelen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7CD5E1C-6167-4616-BA40-E9DB896E9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C2E478F-E849-4A8C-AF1F-CBCC78A7CBFA}" type="slidenum">
              <a:rPr lang="nl-NL" noProof="0" smtClean="0"/>
              <a:t>13</a:t>
            </a:fld>
            <a:endParaRPr lang="nl-NL" noProof="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85925BD-C011-4554-8153-42F298D0CB2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nl-BE" sz="1800" b="1" dirty="0"/>
              <a:t>COMPETENTIEGERICHT</a:t>
            </a:r>
          </a:p>
          <a:p>
            <a:pPr algn="ctr"/>
            <a:r>
              <a:rPr lang="nl-BE" sz="1800" b="1" dirty="0"/>
              <a:t>ZELFGESTUURD</a:t>
            </a:r>
          </a:p>
          <a:p>
            <a:pPr algn="ctr"/>
            <a:r>
              <a:rPr lang="nl-BE" sz="1800" b="1" dirty="0"/>
              <a:t>ATTITUDES</a:t>
            </a:r>
          </a:p>
        </p:txBody>
      </p:sp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346A1EF8-6B03-4638-8328-5CC3D089EE5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3500" r="13500"/>
          <a:stretch>
            <a:fillRect/>
          </a:stretch>
        </p:blipFill>
        <p:spPr>
          <a:xfrm>
            <a:off x="5183188" y="323851"/>
            <a:ext cx="6565106" cy="5981700"/>
          </a:xfrm>
        </p:spPr>
      </p:pic>
    </p:spTree>
    <p:extLst>
      <p:ext uri="{BB962C8B-B14F-4D97-AF65-F5344CB8AC3E}">
        <p14:creationId xmlns:p14="http://schemas.microsoft.com/office/powerpoint/2010/main" val="169446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4718CF-6F34-4E75-964F-DBE480EAE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eVALUaTIE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F920D8B-8593-479C-A750-7137DD0BF4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3548E7B-2D5E-4EA6-9B27-6BDB8B0E1237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nl-BE" dirty="0" err="1"/>
              <a:t>zELFEVALUATIE</a:t>
            </a:r>
            <a:endParaRPr lang="nl-BE" dirty="0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D461610B-A1C6-49EB-9F2A-968213BC164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0" y="76200"/>
            <a:ext cx="7415213" cy="6757227"/>
          </a:xfr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99A61CB-CF8C-4D8E-8B7C-D90CF4247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8C2E478F-E849-4A8C-AF1F-CBCC78A7CBFA}" type="slidenum">
              <a:rPr lang="nl-NL" noProof="0" smtClean="0"/>
              <a:pPr rtl="0"/>
              <a:t>14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84882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4BB919-BFA5-47C6-85B8-40ED71C64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801277"/>
            <a:ext cx="4619626" cy="1583703"/>
          </a:xfrm>
        </p:spPr>
        <p:txBody>
          <a:bodyPr/>
          <a:lstStyle/>
          <a:p>
            <a:pPr algn="ctr"/>
            <a:r>
              <a:rPr lang="nl-BE" dirty="0" err="1"/>
              <a:t>pROcesEVALUATIE</a:t>
            </a:r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D735784-ED8F-47ED-8190-03147FCEF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C2E478F-E849-4A8C-AF1F-CBCC78A7CBFA}" type="slidenum">
              <a:rPr lang="nl-NL" noProof="0" smtClean="0"/>
              <a:t>15</a:t>
            </a:fld>
            <a:endParaRPr lang="nl-NL" noProof="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4513DED-D79B-477F-BB02-2C180CC940D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649F449A-5374-4064-BB21-A60CC52ED51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3500" r="13500"/>
          <a:stretch>
            <a:fillRect/>
          </a:stretch>
        </p:blipFill>
        <p:spPr>
          <a:xfrm>
            <a:off x="5183188" y="24572"/>
            <a:ext cx="6565106" cy="6738177"/>
          </a:xfrm>
        </p:spPr>
      </p:pic>
    </p:spTree>
    <p:extLst>
      <p:ext uri="{BB962C8B-B14F-4D97-AF65-F5344CB8AC3E}">
        <p14:creationId xmlns:p14="http://schemas.microsoft.com/office/powerpoint/2010/main" val="258505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F2B382-18B0-418D-8EA5-6EC19918D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411F643-1464-444B-9806-3D7A6339A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C2E478F-E849-4A8C-AF1F-CBCC78A7CBFA}" type="slidenum">
              <a:rPr lang="nl-NL" noProof="0" smtClean="0"/>
              <a:t>16</a:t>
            </a:fld>
            <a:endParaRPr lang="nl-NL" noProof="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BA15C37-1052-4F3D-A651-68A80502632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" name="Tijdelijke aanduiding voor afbeelding 8" descr="JouwWeb - Opdracht geintegreerd werken - Editor - JouwWeb">
            <a:extLst>
              <a:ext uri="{FF2B5EF4-FFF2-40B4-BE49-F238E27FC236}">
                <a16:creationId xmlns:a16="http://schemas.microsoft.com/office/drawing/2014/main" id="{9F6A5515-56BF-43F6-BEB3-C6A4450F7A7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5919" r="15919"/>
          <a:stretch>
            <a:fillRect/>
          </a:stretch>
        </p:blipFill>
        <p:spPr/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CEE544A-D72C-4A53-8384-91DFDDFF4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2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4F6080-4C34-4FCB-A609-4E9D10E2D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Makkelijk Aanpasbaar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55686FD-AC3A-4D2F-B754-1CF29E9F9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C2E478F-E849-4A8C-AF1F-CBCC78A7CBFA}" type="slidenum">
              <a:rPr lang="nl-NL" noProof="0" smtClean="0"/>
              <a:t>17</a:t>
            </a:fld>
            <a:endParaRPr lang="nl-NL" noProof="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2380E88-3572-4011-9FD6-933CB9C3A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nl-BE" dirty="0"/>
              <a:t>KOPPEN </a:t>
            </a:r>
          </a:p>
          <a:p>
            <a:pPr marL="285750" indent="-285750">
              <a:buFontTx/>
              <a:buChar char="-"/>
            </a:pPr>
            <a:r>
              <a:rPr lang="nl-BE" dirty="0"/>
              <a:t>TEKST</a:t>
            </a:r>
          </a:p>
          <a:p>
            <a:pPr marL="285750" indent="-285750">
              <a:buFontTx/>
              <a:buChar char="-"/>
            </a:pPr>
            <a:r>
              <a:rPr lang="nl-BE" dirty="0"/>
              <a:t>LAY-OUT</a:t>
            </a:r>
          </a:p>
          <a:p>
            <a:pPr marL="285750" indent="-285750">
              <a:buFontTx/>
              <a:buChar char="-"/>
            </a:pPr>
            <a:r>
              <a:rPr lang="nl-BE" dirty="0"/>
              <a:t>AFBEELDINGEN</a:t>
            </a:r>
          </a:p>
          <a:p>
            <a:pPr marL="285750" indent="-285750">
              <a:buFontTx/>
              <a:buChar char="-"/>
            </a:pPr>
            <a:r>
              <a:rPr lang="nl-BE" dirty="0"/>
              <a:t>VIDEO</a:t>
            </a:r>
          </a:p>
          <a:p>
            <a:pPr marL="285750" indent="-285750">
              <a:buFontTx/>
              <a:buChar char="-"/>
            </a:pPr>
            <a:r>
              <a:rPr lang="nl-BE" dirty="0"/>
              <a:t>LINKS</a:t>
            </a:r>
          </a:p>
          <a:p>
            <a:pPr marL="285750" indent="-285750">
              <a:buFontTx/>
              <a:buChar char="-"/>
            </a:pPr>
            <a:r>
              <a:rPr lang="nl-BE" dirty="0"/>
              <a:t>TABELLEN</a:t>
            </a:r>
          </a:p>
        </p:txBody>
      </p:sp>
      <p:pic>
        <p:nvPicPr>
          <p:cNvPr id="11" name="Tijdelijke aanduiding voor afbeelding 10">
            <a:extLst>
              <a:ext uri="{FF2B5EF4-FFF2-40B4-BE49-F238E27FC236}">
                <a16:creationId xmlns:a16="http://schemas.microsoft.com/office/drawing/2014/main" id="{DA27DE86-B140-44D0-B580-5B17635201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3500" r="13500"/>
          <a:stretch>
            <a:fillRect/>
          </a:stretch>
        </p:blipFill>
        <p:spPr>
          <a:xfrm>
            <a:off x="5033355" y="0"/>
            <a:ext cx="7158645" cy="5861051"/>
          </a:xfrm>
        </p:spPr>
      </p:pic>
    </p:spTree>
    <p:extLst>
      <p:ext uri="{BB962C8B-B14F-4D97-AF65-F5344CB8AC3E}">
        <p14:creationId xmlns:p14="http://schemas.microsoft.com/office/powerpoint/2010/main" val="405927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CE2253-2BA2-480B-AFE4-A65015AFB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toegANG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F66091-78B5-43F5-9FBB-7365D5EAC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endParaRPr lang="nl-BE" dirty="0"/>
          </a:p>
          <a:p>
            <a:pPr>
              <a:buFontTx/>
              <a:buChar char="-"/>
            </a:pPr>
            <a:endParaRPr lang="nl-BE" dirty="0"/>
          </a:p>
          <a:p>
            <a:r>
              <a:rPr lang="nl-BE" dirty="0"/>
              <a:t>BEHEERDER</a:t>
            </a:r>
          </a:p>
          <a:p>
            <a:r>
              <a:rPr lang="nl-BE" dirty="0"/>
              <a:t>MEDEBEHEERDERS</a:t>
            </a:r>
          </a:p>
          <a:p>
            <a:r>
              <a:rPr lang="nl-BE" dirty="0"/>
              <a:t>INDIVIDUELE LOGIN LEERLING</a:t>
            </a:r>
          </a:p>
          <a:p>
            <a:r>
              <a:rPr lang="nl-BE" dirty="0"/>
              <a:t>GROEPSLOGIN</a:t>
            </a:r>
          </a:p>
          <a:p>
            <a:pPr>
              <a:buFontTx/>
              <a:buChar char="-"/>
            </a:pP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1F5C25E-2735-4133-AFDB-5FEC4CBEC44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594600" y="1003687"/>
            <a:ext cx="4216400" cy="407670"/>
          </a:xfrm>
        </p:spPr>
        <p:txBody>
          <a:bodyPr/>
          <a:lstStyle/>
          <a:p>
            <a:r>
              <a:rPr lang="nl-BE" dirty="0"/>
              <a:t>MET INDIVIDUELE LOGIN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54EDF7FD-12C6-4296-8BB8-C2347647835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425267" cy="6858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86A1755-79AF-462C-BCDA-663314CEC0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8C2E478F-E849-4A8C-AF1F-CBCC78A7CBFA}" type="slidenum">
              <a:rPr lang="nl-NL" noProof="0" smtClean="0"/>
              <a:pPr rtl="0"/>
              <a:t>18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76990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E2F87C-BFAA-42D7-BE82-2A80041AE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Eenvoudig linken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1C3F830-0E6A-449D-B1C0-50CF66905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C2E478F-E849-4A8C-AF1F-CBCC78A7CBFA}" type="slidenum">
              <a:rPr lang="nl-NL" noProof="0" smtClean="0"/>
              <a:t>19</a:t>
            </a:fld>
            <a:endParaRPr lang="nl-NL" noProof="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40A25A5-35DB-4578-B69F-A743CC2264C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nl-BE" dirty="0"/>
              <a:t>BUTTONS</a:t>
            </a:r>
          </a:p>
          <a:p>
            <a:pPr marL="285750" indent="-285750">
              <a:buFontTx/>
              <a:buChar char="-"/>
            </a:pPr>
            <a:r>
              <a:rPr lang="nl-BE" dirty="0"/>
              <a:t>PLATFORMEN</a:t>
            </a:r>
          </a:p>
          <a:p>
            <a:pPr marL="285750" indent="-285750">
              <a:buFontTx/>
              <a:buChar char="-"/>
            </a:pPr>
            <a:r>
              <a:rPr lang="nl-BE" dirty="0"/>
              <a:t>WEBSITES</a:t>
            </a:r>
          </a:p>
          <a:p>
            <a:pPr marL="285750" indent="-285750">
              <a:buFontTx/>
              <a:buChar char="-"/>
            </a:pPr>
            <a:r>
              <a:rPr lang="nl-BE" dirty="0"/>
              <a:t>SMARTSCHOOL</a:t>
            </a:r>
          </a:p>
          <a:p>
            <a:pPr marL="285750" indent="-285750">
              <a:buFontTx/>
              <a:buChar char="-"/>
            </a:pPr>
            <a:r>
              <a:rPr lang="nl-BE" dirty="0"/>
              <a:t>VOORLEES-SOFTWARE</a:t>
            </a:r>
          </a:p>
          <a:p>
            <a:pPr marL="285750" indent="-285750">
              <a:buFontTx/>
              <a:buChar char="-"/>
            </a:pPr>
            <a:r>
              <a:rPr lang="nl-BE" dirty="0"/>
              <a:t>ENZ.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FB80D708-C73E-4DC9-868E-EBCA53ABAE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29200" y="0"/>
            <a:ext cx="7162800" cy="6858000"/>
          </a:xfrm>
        </p:spPr>
      </p:pic>
    </p:spTree>
    <p:extLst>
      <p:ext uri="{BB962C8B-B14F-4D97-AF65-F5344CB8AC3E}">
        <p14:creationId xmlns:p14="http://schemas.microsoft.com/office/powerpoint/2010/main" val="89081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 descr="Abstracte codering&#10;">
            <a:extLst>
              <a:ext uri="{FF2B5EF4-FFF2-40B4-BE49-F238E27FC236}">
                <a16:creationId xmlns:a16="http://schemas.microsoft.com/office/drawing/2014/main" id="{5F76566E-36EF-4E0C-8563-ABC2D25923B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D687D26E-D67A-4318-AAB1-DCEAA89EE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6096000" cy="688271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2734962 w 6096000"/>
              <a:gd name="connsiteY2" fmla="*/ 6808573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82714"/>
              <a:gd name="connsiteX1" fmla="*/ 6096000 w 6096000"/>
              <a:gd name="connsiteY1" fmla="*/ 0 h 6882714"/>
              <a:gd name="connsiteX2" fmla="*/ 4242486 w 6096000"/>
              <a:gd name="connsiteY2" fmla="*/ 6882714 h 6882714"/>
              <a:gd name="connsiteX3" fmla="*/ 0 w 6096000"/>
              <a:gd name="connsiteY3" fmla="*/ 6858000 h 6882714"/>
              <a:gd name="connsiteX4" fmla="*/ 0 w 6096000"/>
              <a:gd name="connsiteY4" fmla="*/ 0 h 688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82714">
                <a:moveTo>
                  <a:pt x="0" y="0"/>
                </a:moveTo>
                <a:lnTo>
                  <a:pt x="6096000" y="0"/>
                </a:lnTo>
                <a:lnTo>
                  <a:pt x="4242486" y="6882714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1023B">
                  <a:alpha val="70000"/>
                </a:srgbClr>
              </a:gs>
              <a:gs pos="100000">
                <a:srgbClr val="E99757">
                  <a:alpha val="70000"/>
                </a:srgbClr>
              </a:gs>
              <a:gs pos="50000">
                <a:srgbClr val="A53F52">
                  <a:alpha val="7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D24B42B-925B-494C-A986-BD85E8117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475" y="2520779"/>
            <a:ext cx="6001103" cy="1661297"/>
          </a:xfrm>
        </p:spPr>
        <p:txBody>
          <a:bodyPr rtlCol="0">
            <a:normAutofit fontScale="90000"/>
          </a:bodyPr>
          <a:lstStyle/>
          <a:p>
            <a:pPr rtl="0"/>
            <a:r>
              <a:rPr lang="nl-NL" dirty="0"/>
              <a:t>Digitaal Leerpad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8CA6DEC-302B-49C8-AC11-FD6F37AFA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0" y="4209064"/>
            <a:ext cx="5612400" cy="365125"/>
          </a:xfrm>
        </p:spPr>
        <p:txBody>
          <a:bodyPr rtlCol="0">
            <a:normAutofit fontScale="85000" lnSpcReduction="20000"/>
          </a:bodyPr>
          <a:lstStyle/>
          <a:p>
            <a:pPr rtl="0"/>
            <a:r>
              <a:rPr lang="nl-NL" dirty="0"/>
              <a:t>Waarom deze keuze…?</a:t>
            </a:r>
          </a:p>
        </p:txBody>
      </p:sp>
      <p:sp>
        <p:nvSpPr>
          <p:cNvPr id="2094" name="Tijdelijke aanduiding voor dianummer 2093">
            <a:extLst>
              <a:ext uri="{FF2B5EF4-FFF2-40B4-BE49-F238E27FC236}">
                <a16:creationId xmlns:a16="http://schemas.microsoft.com/office/drawing/2014/main" id="{5DA62994-769D-4C19-BB0A-5144E0A5C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nl-NL" smtClean="0"/>
              <a:pPr rtl="0"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7850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D671F4D-9614-41E9-BA0C-7977DEBBB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19" y="0"/>
            <a:ext cx="11002962" cy="1189038"/>
          </a:xfrm>
        </p:spPr>
        <p:txBody>
          <a:bodyPr rtlCol="0"/>
          <a:lstStyle/>
          <a:p>
            <a:pPr algn="ctr" rtl="0"/>
            <a:r>
              <a:rPr lang="nl-NL" dirty="0"/>
              <a:t>Inhoud leerpad</a:t>
            </a:r>
          </a:p>
        </p:txBody>
      </p:sp>
      <p:graphicFrame>
        <p:nvGraphicFramePr>
          <p:cNvPr id="6" name="Tabel 2" descr="Hier komt de tabel">
            <a:extLst>
              <a:ext uri="{FF2B5EF4-FFF2-40B4-BE49-F238E27FC236}">
                <a16:creationId xmlns:a16="http://schemas.microsoft.com/office/drawing/2014/main" id="{0E9A2E70-9C73-45A4-9B0C-E2433CF2A835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11171452"/>
              </p:ext>
            </p:extLst>
          </p:nvPr>
        </p:nvGraphicFramePr>
        <p:xfrm>
          <a:off x="546689" y="1130301"/>
          <a:ext cx="11002580" cy="4570696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750645">
                  <a:extLst>
                    <a:ext uri="{9D8B030D-6E8A-4147-A177-3AD203B41FA5}">
                      <a16:colId xmlns:a16="http://schemas.microsoft.com/office/drawing/2014/main" val="2481577866"/>
                    </a:ext>
                  </a:extLst>
                </a:gridCol>
                <a:gridCol w="2750645">
                  <a:extLst>
                    <a:ext uri="{9D8B030D-6E8A-4147-A177-3AD203B41FA5}">
                      <a16:colId xmlns:a16="http://schemas.microsoft.com/office/drawing/2014/main" val="2836427615"/>
                    </a:ext>
                  </a:extLst>
                </a:gridCol>
                <a:gridCol w="2750645">
                  <a:extLst>
                    <a:ext uri="{9D8B030D-6E8A-4147-A177-3AD203B41FA5}">
                      <a16:colId xmlns:a16="http://schemas.microsoft.com/office/drawing/2014/main" val="310093864"/>
                    </a:ext>
                  </a:extLst>
                </a:gridCol>
                <a:gridCol w="2750645">
                  <a:extLst>
                    <a:ext uri="{9D8B030D-6E8A-4147-A177-3AD203B41FA5}">
                      <a16:colId xmlns:a16="http://schemas.microsoft.com/office/drawing/2014/main" val="2023951014"/>
                    </a:ext>
                  </a:extLst>
                </a:gridCol>
              </a:tblGrid>
              <a:tr h="571337"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400" b="0" i="0" noProof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/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400" b="0" i="0" noProof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>
                    <a:solidFill>
                      <a:srgbClr val="2F3342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400" b="0" i="0" noProof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/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400" b="0" i="0" noProof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>
                    <a:solidFill>
                      <a:srgbClr val="2F3342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246291"/>
                  </a:ext>
                </a:extLst>
              </a:tr>
              <a:tr h="571337"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400" b="0" i="0" noProof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/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400" b="0" i="0" noProof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>
                    <a:solidFill>
                      <a:srgbClr val="2F3342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400" b="0" i="0" noProof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/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400" b="0" i="0" noProof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>
                    <a:solidFill>
                      <a:srgbClr val="2F3342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607855"/>
                  </a:ext>
                </a:extLst>
              </a:tr>
              <a:tr h="571337"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400" b="0" i="0" noProof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/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400" b="0" i="0" noProof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>
                    <a:solidFill>
                      <a:srgbClr val="2F3342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400" b="0" i="0" noProof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/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400" b="0" i="0" noProof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>
                    <a:solidFill>
                      <a:srgbClr val="2F3342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125802"/>
                  </a:ext>
                </a:extLst>
              </a:tr>
              <a:tr h="571337"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400" b="0" i="0" noProof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/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400" b="0" i="0" noProof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>
                    <a:solidFill>
                      <a:srgbClr val="2F3342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400" b="0" i="0" noProof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/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400" b="0" i="0" noProof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>
                    <a:solidFill>
                      <a:srgbClr val="2F3342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5255528"/>
                  </a:ext>
                </a:extLst>
              </a:tr>
              <a:tr h="571337"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400" b="0" i="0" noProof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/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400" b="0" i="0" noProof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>
                    <a:solidFill>
                      <a:srgbClr val="2F3342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400" b="0" i="0" noProof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/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400" b="0" i="0" noProof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>
                    <a:solidFill>
                      <a:srgbClr val="2F3342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646690"/>
                  </a:ext>
                </a:extLst>
              </a:tr>
              <a:tr h="571337"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400" b="0" i="0" noProof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/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400" b="0" i="0" noProof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>
                    <a:solidFill>
                      <a:srgbClr val="2F3342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400" b="0" i="0" noProof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/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400" b="0" i="0" noProof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>
                    <a:solidFill>
                      <a:srgbClr val="2F3342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117077"/>
                  </a:ext>
                </a:extLst>
              </a:tr>
              <a:tr h="571337"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400" b="0" i="0" noProof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/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400" b="0" i="0" noProof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>
                    <a:solidFill>
                      <a:srgbClr val="2F3342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400" b="0" i="0" noProof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/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400" b="0" i="0" noProof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>
                    <a:solidFill>
                      <a:srgbClr val="2F3342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70745"/>
                  </a:ext>
                </a:extLst>
              </a:tr>
              <a:tr h="571337"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400" b="0" i="0" noProof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/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400" b="0" i="0" noProof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>
                    <a:solidFill>
                      <a:srgbClr val="2F3342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400" b="0" i="0" noProof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/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400" b="0" i="0" noProof="0" dirty="0">
                        <a:solidFill>
                          <a:schemeClr val="bg1"/>
                        </a:solidFill>
                        <a:latin typeface="Gill Sans Light" panose="020B0302020104020203" pitchFamily="34" charset="-79"/>
                        <a:ea typeface="Roboto Light" panose="02000000000000000000" pitchFamily="2" charset="0"/>
                        <a:cs typeface="Gill Sans Light" panose="020B0302020104020203" pitchFamily="34" charset="-79"/>
                      </a:endParaRPr>
                    </a:p>
                  </a:txBody>
                  <a:tcPr marL="64651" marR="64651" marT="34995" marB="34995" anchor="ctr">
                    <a:solidFill>
                      <a:srgbClr val="2F3342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314759"/>
                  </a:ext>
                </a:extLst>
              </a:tr>
            </a:tbl>
          </a:graphicData>
        </a:graphic>
      </p:graphicFrame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FB23516F-5305-41EC-8F71-A0D9ED572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nl-NL" smtClean="0"/>
              <a:t>20</a:t>
            </a:fld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CB8A3FA-94A3-422C-B38A-7858A0CB2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84" y="841176"/>
            <a:ext cx="11794433" cy="553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9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 descr="Grote afbeelding van persoon op een laptop in internetcafé">
            <a:extLst>
              <a:ext uri="{FF2B5EF4-FFF2-40B4-BE49-F238E27FC236}">
                <a16:creationId xmlns:a16="http://schemas.microsoft.com/office/drawing/2014/main" id="{BFA823F4-1B6F-4E9F-8515-0F87A0C174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hthoek 13">
            <a:extLst>
              <a:ext uri="{FF2B5EF4-FFF2-40B4-BE49-F238E27FC236}">
                <a16:creationId xmlns:a16="http://schemas.microsoft.com/office/drawing/2014/main" id="{84970DCE-964B-4562-9633-71BA6A4DC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999" cy="6882714"/>
          </a:xfrm>
          <a:prstGeom prst="rect">
            <a:avLst/>
          </a:prstGeom>
          <a:gradFill flip="none" rotWithShape="1">
            <a:gsLst>
              <a:gs pos="0">
                <a:srgbClr val="01023B">
                  <a:alpha val="20000"/>
                </a:srgbClr>
              </a:gs>
              <a:gs pos="100000">
                <a:srgbClr val="E99757">
                  <a:alpha val="20000"/>
                </a:srgbClr>
              </a:gs>
              <a:gs pos="50000">
                <a:srgbClr val="A53F52">
                  <a:alpha val="2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70920C0-10F4-4ECD-BDF3-CE993B7C8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14301"/>
            <a:ext cx="10820400" cy="4562474"/>
          </a:xfrm>
        </p:spPr>
        <p:txBody>
          <a:bodyPr rtlCol="0">
            <a:normAutofit/>
          </a:bodyPr>
          <a:lstStyle/>
          <a:p>
            <a:pPr algn="l" rtl="0"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nl-NL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Zijn er nog vragen…?</a:t>
            </a:r>
            <a:endParaRPr lang="nl-NL" sz="4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8922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3" descr="Tijdelijke aanduiding voor afbeelding">
            <a:extLst>
              <a:ext uri="{FF2B5EF4-FFF2-40B4-BE49-F238E27FC236}">
                <a16:creationId xmlns:a16="http://schemas.microsoft.com/office/drawing/2014/main" id="{4D593114-653B-4F83-A72F-17932C08057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979F9DAD-F6B0-4ECC-8632-4B5E050986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1023B">
                  <a:alpha val="70000"/>
                </a:srgbClr>
              </a:gs>
              <a:gs pos="100000">
                <a:srgbClr val="E99757">
                  <a:lumMod val="97000"/>
                  <a:lumOff val="3000"/>
                  <a:alpha val="70000"/>
                </a:srgbClr>
              </a:gs>
              <a:gs pos="50000">
                <a:srgbClr val="A53F52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F7706BE-EF2E-459C-8778-01DDD354C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365" y="901880"/>
            <a:ext cx="10787270" cy="830649"/>
          </a:xfrm>
        </p:spPr>
        <p:txBody>
          <a:bodyPr rtlCol="0">
            <a:normAutofit fontScale="90000"/>
          </a:bodyPr>
          <a:lstStyle/>
          <a:p>
            <a:pPr rtl="0"/>
            <a:r>
              <a:rPr lang="nl-NL" dirty="0">
                <a:solidFill>
                  <a:schemeClr val="bg1"/>
                </a:solidFill>
              </a:rPr>
              <a:t>BEDANKT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5B7DC9FB-F6DF-4841-83A9-A37336FEB076}"/>
              </a:ext>
            </a:extLst>
          </p:cNvPr>
          <p:cNvSpPr/>
          <p:nvPr/>
        </p:nvSpPr>
        <p:spPr>
          <a:xfrm>
            <a:off x="3790951" y="1802072"/>
            <a:ext cx="5648324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rtl="0"/>
            <a:r>
              <a:rPr lang="nl-NL" spc="600" dirty="0">
                <a:solidFill>
                  <a:schemeClr val="bg1"/>
                </a:solidFill>
                <a:latin typeface="+mj-lt"/>
              </a:rPr>
              <a:t>www.innovationbyeducation.be</a:t>
            </a:r>
          </a:p>
        </p:txBody>
      </p:sp>
      <p:pic>
        <p:nvPicPr>
          <p:cNvPr id="11" name="Afbeelding 10" descr="Gebruiker" title="Pictogram - Naam presentator">
            <a:extLst>
              <a:ext uri="{FF2B5EF4-FFF2-40B4-BE49-F238E27FC236}">
                <a16:creationId xmlns:a16="http://schemas.microsoft.com/office/drawing/2014/main" id="{CB7DE048-B12A-41D3-B89F-B56544FA94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08371" y="3061212"/>
            <a:ext cx="558449" cy="558449"/>
          </a:xfrm>
          <a:prstGeom prst="rect">
            <a:avLst/>
          </a:prstGeom>
        </p:spPr>
      </p:pic>
      <p:sp>
        <p:nvSpPr>
          <p:cNvPr id="14" name="Subtitel 2">
            <a:extLst>
              <a:ext uri="{FF2B5EF4-FFF2-40B4-BE49-F238E27FC236}">
                <a16:creationId xmlns:a16="http://schemas.microsoft.com/office/drawing/2014/main" id="{A62C97B6-F2B5-4806-AB83-0CC32DF096AE}"/>
              </a:ext>
            </a:extLst>
          </p:cNvPr>
          <p:cNvSpPr txBox="1">
            <a:spLocks/>
          </p:cNvSpPr>
          <p:nvPr/>
        </p:nvSpPr>
        <p:spPr>
          <a:xfrm>
            <a:off x="5103215" y="3061213"/>
            <a:ext cx="3345046" cy="5584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buClr>
                <a:srgbClr val="00B0F0"/>
              </a:buClr>
            </a:pPr>
            <a:r>
              <a:rPr kumimoji="0" lang="nl-NL" sz="1800" u="none" strike="noStrike" kern="1200" cap="none" spc="300" normalizeH="0" baseline="0" dirty="0">
                <a:ln>
                  <a:noFill/>
                </a:ln>
                <a:effectLst/>
                <a:uLnTx/>
                <a:uFillTx/>
                <a:latin typeface="+mj-lt"/>
                <a:cs typeface="Gill Sans" panose="020B0502020104020203" pitchFamily="34" charset="-79"/>
              </a:rPr>
              <a:t>Kurt De Vilder</a:t>
            </a:r>
          </a:p>
        </p:txBody>
      </p:sp>
      <p:pic>
        <p:nvPicPr>
          <p:cNvPr id="13" name="Afbeelding 12" descr="Smartphone" title="Pictogram - Telefoonnummer presentator">
            <a:extLst>
              <a:ext uri="{FF2B5EF4-FFF2-40B4-BE49-F238E27FC236}">
                <a16:creationId xmlns:a16="http://schemas.microsoft.com/office/drawing/2014/main" id="{D46F90A0-A362-4144-AB92-33B00391B40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08371" y="3965527"/>
            <a:ext cx="558449" cy="558449"/>
          </a:xfrm>
          <a:prstGeom prst="rect">
            <a:avLst/>
          </a:prstGeom>
        </p:spPr>
      </p:pic>
      <p:sp>
        <p:nvSpPr>
          <p:cNvPr id="15" name="Tijdelijke aanduiding voor tekst 17">
            <a:extLst>
              <a:ext uri="{FF2B5EF4-FFF2-40B4-BE49-F238E27FC236}">
                <a16:creationId xmlns:a16="http://schemas.microsoft.com/office/drawing/2014/main" id="{D6C1F9A6-DF05-40A3-A22A-A5F42139BD96}"/>
              </a:ext>
            </a:extLst>
          </p:cNvPr>
          <p:cNvSpPr txBox="1">
            <a:spLocks/>
          </p:cNvSpPr>
          <p:nvPr/>
        </p:nvSpPr>
        <p:spPr>
          <a:xfrm>
            <a:off x="5103221" y="4006497"/>
            <a:ext cx="3144655" cy="5174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ZA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buClr>
                <a:srgbClr val="00B0F0"/>
              </a:buClr>
            </a:pPr>
            <a:r>
              <a:rPr lang="nl-NL" sz="1800" spc="300" dirty="0">
                <a:latin typeface="+mj-lt"/>
                <a:cs typeface="Gill Sans Light" panose="020B0302020104020203" pitchFamily="34" charset="-79"/>
              </a:rPr>
              <a:t>(0032) 0468 19 77 49 </a:t>
            </a:r>
            <a:endParaRPr kumimoji="0" lang="nl-NL" sz="1800" u="none" strike="noStrike" kern="1200" cap="none" spc="300" normalizeH="0" baseline="0" dirty="0">
              <a:ln>
                <a:noFill/>
              </a:ln>
              <a:effectLst/>
              <a:uLnTx/>
              <a:uFillTx/>
              <a:latin typeface="+mj-lt"/>
              <a:cs typeface="Gill Sans Light" panose="020B0302020104020203" pitchFamily="34" charset="-79"/>
            </a:endParaRPr>
          </a:p>
        </p:txBody>
      </p:sp>
      <p:pic>
        <p:nvPicPr>
          <p:cNvPr id="12" name="Afbeelding 11" descr="Envelop" title="Pictogram - E-mailadres presentator">
            <a:extLst>
              <a:ext uri="{FF2B5EF4-FFF2-40B4-BE49-F238E27FC236}">
                <a16:creationId xmlns:a16="http://schemas.microsoft.com/office/drawing/2014/main" id="{DA1E1FC6-9F80-4CAF-ACF2-AB062937A45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08371" y="4964360"/>
            <a:ext cx="558449" cy="558449"/>
          </a:xfrm>
          <a:prstGeom prst="rect">
            <a:avLst/>
          </a:prstGeom>
        </p:spPr>
      </p:pic>
      <p:sp>
        <p:nvSpPr>
          <p:cNvPr id="16" name="Tijdelijke aanduiding voor tekst 18">
            <a:extLst>
              <a:ext uri="{FF2B5EF4-FFF2-40B4-BE49-F238E27FC236}">
                <a16:creationId xmlns:a16="http://schemas.microsoft.com/office/drawing/2014/main" id="{E0127FD3-DBF1-49D0-8E40-2DB72E1AEC7C}"/>
              </a:ext>
            </a:extLst>
          </p:cNvPr>
          <p:cNvSpPr txBox="1">
            <a:spLocks/>
          </p:cNvSpPr>
          <p:nvPr/>
        </p:nvSpPr>
        <p:spPr>
          <a:xfrm>
            <a:off x="5103220" y="4791076"/>
            <a:ext cx="3659779" cy="9334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US" sz="14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ZA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00B0F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800" spc="300" dirty="0">
                <a:latin typeface="+mj-lt"/>
                <a:cs typeface="Gill Sans Light" panose="020B0302020104020203" pitchFamily="34" charset="-79"/>
              </a:rPr>
              <a:t>Kurt.devilder</a:t>
            </a:r>
            <a:r>
              <a:rPr lang="nl-NL" sz="1800" u="none" strike="noStrike" kern="1200" cap="none" spc="300" normalizeH="0" dirty="0">
                <a:ln>
                  <a:noFill/>
                </a:ln>
                <a:effectLst/>
                <a:uLnTx/>
                <a:uFillTx/>
                <a:latin typeface="+mj-lt"/>
                <a:cs typeface="Gill Sans Light" panose="020B0302020104020203" pitchFamily="34" charset="-79"/>
              </a:rPr>
              <a:t>@hotmail.com</a:t>
            </a:r>
          </a:p>
        </p:txBody>
      </p:sp>
    </p:spTree>
    <p:extLst>
      <p:ext uri="{BB962C8B-B14F-4D97-AF65-F5344CB8AC3E}">
        <p14:creationId xmlns:p14="http://schemas.microsoft.com/office/powerpoint/2010/main" val="92772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 descr="Zwevende IPhone die een foto maakt">
            <a:extLst>
              <a:ext uri="{FF2B5EF4-FFF2-40B4-BE49-F238E27FC236}">
                <a16:creationId xmlns:a16="http://schemas.microsoft.com/office/drawing/2014/main" id="{7BE52127-9518-4872-A0A9-09A7D087142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D687D26E-D67A-4318-AAB1-DCEAA89EE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6096000" cy="6882714"/>
          </a:xfrm>
          <a:prstGeom prst="parallelogram">
            <a:avLst/>
          </a:prstGeom>
          <a:gradFill flip="none" rotWithShape="1">
            <a:gsLst>
              <a:gs pos="0">
                <a:srgbClr val="01023B">
                  <a:alpha val="50000"/>
                </a:srgbClr>
              </a:gs>
              <a:gs pos="100000">
                <a:srgbClr val="E99757">
                  <a:alpha val="50000"/>
                </a:srgbClr>
              </a:gs>
              <a:gs pos="50000">
                <a:srgbClr val="A53F52">
                  <a:alpha val="5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D24B42B-925B-494C-A986-BD85E8117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880534"/>
            <a:ext cx="5687291" cy="3301544"/>
          </a:xfrm>
        </p:spPr>
        <p:txBody>
          <a:bodyPr rtlCol="0">
            <a:normAutofit fontScale="90000"/>
          </a:bodyPr>
          <a:lstStyle/>
          <a:p>
            <a:pPr rtl="0"/>
            <a:r>
              <a:rPr lang="nl-NL" dirty="0"/>
              <a:t>- Innoveren</a:t>
            </a:r>
            <a:br>
              <a:rPr lang="nl-NL" dirty="0"/>
            </a:br>
            <a:r>
              <a:rPr lang="nl-NL" dirty="0"/>
              <a:t>- GELIJKE KANSEN</a:t>
            </a:r>
            <a:br>
              <a:rPr lang="nl-NL" dirty="0"/>
            </a:br>
            <a:r>
              <a:rPr lang="nl-NL" dirty="0"/>
              <a:t>- Mobiel</a:t>
            </a:r>
            <a:br>
              <a:rPr lang="nl-NL" dirty="0"/>
            </a:br>
            <a:r>
              <a:rPr lang="nl-NL" dirty="0"/>
              <a:t>- duurzaam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8CA6DEC-302B-49C8-AC11-FD6F37AFA8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>
            <a:normAutofit fontScale="62500" lnSpcReduction="20000"/>
          </a:bodyPr>
          <a:lstStyle/>
          <a:p>
            <a:pPr rtl="0"/>
            <a:r>
              <a:rPr lang="nl-NL" dirty="0"/>
              <a:t>WWW.INNOVATIONBYEDUCATION.BE</a:t>
            </a:r>
          </a:p>
        </p:txBody>
      </p:sp>
      <p:sp>
        <p:nvSpPr>
          <p:cNvPr id="2094" name="Tijdelijke aanduiding voor dianummer 2093">
            <a:extLst>
              <a:ext uri="{FF2B5EF4-FFF2-40B4-BE49-F238E27FC236}">
                <a16:creationId xmlns:a16="http://schemas.microsoft.com/office/drawing/2014/main" id="{5DA62994-769D-4C19-BB0A-5144E0A5C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nl-NL" smtClean="0"/>
              <a:pPr rtl="0"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3421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54A1FA38-7643-45F8-B678-1BB54197F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0" y="4209064"/>
            <a:ext cx="5251450" cy="2259239"/>
          </a:xfrm>
        </p:spPr>
        <p:txBody>
          <a:bodyPr>
            <a:normAutofit lnSpcReduction="10000"/>
          </a:bodyPr>
          <a:lstStyle/>
          <a:p>
            <a:pPr marL="342900" indent="-342900">
              <a:buFontTx/>
              <a:buChar char="-"/>
            </a:pPr>
            <a:r>
              <a:rPr lang="nl-BE" dirty="0"/>
              <a:t>DIGITALE SKILLS</a:t>
            </a:r>
          </a:p>
          <a:p>
            <a:pPr marL="342900" indent="-342900">
              <a:buFontTx/>
              <a:buChar char="-"/>
            </a:pPr>
            <a:r>
              <a:rPr lang="nl-BE" dirty="0"/>
              <a:t>EIGEN LEEFWERELD</a:t>
            </a:r>
          </a:p>
          <a:p>
            <a:pPr marL="342900" indent="-342900">
              <a:buFontTx/>
              <a:buChar char="-"/>
            </a:pPr>
            <a:r>
              <a:rPr lang="nl-BE" dirty="0"/>
              <a:t>MODERN ONDERWIJS</a:t>
            </a:r>
          </a:p>
          <a:p>
            <a:pPr marL="342900" indent="-342900">
              <a:buFontTx/>
              <a:buChar char="-"/>
            </a:pPr>
            <a:r>
              <a:rPr lang="nl-BE" dirty="0"/>
              <a:t>ZELFGESTUURD</a:t>
            </a:r>
          </a:p>
          <a:p>
            <a:pPr marL="342900" indent="-342900">
              <a:buFontTx/>
              <a:buChar char="-"/>
            </a:pPr>
            <a:r>
              <a:rPr lang="nl-BE" dirty="0"/>
              <a:t>ONTDEKKEND</a:t>
            </a:r>
          </a:p>
          <a:p>
            <a:pPr marL="342900" indent="-342900">
              <a:buFontTx/>
              <a:buChar char="-"/>
            </a:pPr>
            <a:endParaRPr lang="nl-BE" dirty="0"/>
          </a:p>
          <a:p>
            <a:pPr marL="342900" indent="-342900">
              <a:buFontTx/>
              <a:buChar char="-"/>
            </a:pPr>
            <a:endParaRPr lang="nl-BE" dirty="0"/>
          </a:p>
          <a:p>
            <a:pPr marL="342900" indent="-342900">
              <a:buFontTx/>
              <a:buChar char="-"/>
            </a:pPr>
            <a:endParaRPr lang="nl-BE" dirty="0"/>
          </a:p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B1A721E-62EC-41E1-A38F-A7CEF22A3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C2E478F-E849-4A8C-AF1F-CBCC78A7CBFA}" type="slidenum">
              <a:rPr lang="nl-NL" noProof="0" smtClean="0"/>
              <a:t>4</a:t>
            </a:fld>
            <a:endParaRPr lang="nl-NL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7ACBD9F-8EFB-4038-A562-5E3D5A5CE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25" y="720554"/>
            <a:ext cx="5251450" cy="1661297"/>
          </a:xfrm>
        </p:spPr>
        <p:txBody>
          <a:bodyPr/>
          <a:lstStyle/>
          <a:p>
            <a:r>
              <a:rPr lang="nl-BE" dirty="0" err="1"/>
              <a:t>iNNOVEREND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842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343289-A538-4813-A3F7-2604FEB5A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801277"/>
            <a:ext cx="4400551" cy="1583703"/>
          </a:xfrm>
        </p:spPr>
        <p:txBody>
          <a:bodyPr>
            <a:normAutofit fontScale="90000"/>
          </a:bodyPr>
          <a:lstStyle/>
          <a:p>
            <a:r>
              <a:rPr lang="nl-BE" dirty="0"/>
              <a:t>Gelijke onderwijskansen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8366A9AF-B44F-4803-9656-5113CB98B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C2E478F-E849-4A8C-AF1F-CBCC78A7CBFA}" type="slidenum">
              <a:rPr lang="nl-NL" noProof="0" smtClean="0"/>
              <a:t>5</a:t>
            </a:fld>
            <a:endParaRPr lang="nl-NL" noProof="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8BCCAAE-6786-45AB-8ECA-F00C047A7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4" y="2384980"/>
            <a:ext cx="4400551" cy="3484008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nl-BE" dirty="0"/>
              <a:t>GELIJKE KANSEN</a:t>
            </a:r>
          </a:p>
          <a:p>
            <a:pPr marL="285750" indent="-285750">
              <a:buFontTx/>
              <a:buChar char="-"/>
            </a:pPr>
            <a:r>
              <a:rPr lang="nl-BE" dirty="0"/>
              <a:t>DEZELFDE MOGELIJKHEDEN</a:t>
            </a:r>
          </a:p>
          <a:p>
            <a:pPr marL="285750" indent="-285750">
              <a:buFontTx/>
              <a:buChar char="-"/>
            </a:pPr>
            <a:r>
              <a:rPr lang="nl-BE" dirty="0"/>
              <a:t>KENNIS ONTWIKKELEN</a:t>
            </a:r>
          </a:p>
          <a:p>
            <a:pPr marL="285750" indent="-285750">
              <a:buFontTx/>
              <a:buChar char="-"/>
            </a:pPr>
            <a:r>
              <a:rPr lang="nl-BE" dirty="0"/>
              <a:t>ARMOEDEBESTRIJDING </a:t>
            </a: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203A2960-74C3-4B28-B2E4-5BE9143371E6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B81C3FC-6775-49C7-B0CD-8F42AABC4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300" y="473662"/>
            <a:ext cx="6299994" cy="585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7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64DE8E-5448-4214-AFDB-217E71F08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Mobiel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86A6907-0B75-424E-A872-3EA9BD6973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GSM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EB47892-A28D-40DF-9592-54DBD856873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APP</a:t>
            </a:r>
          </a:p>
          <a:p>
            <a:r>
              <a:rPr lang="nl-BE" dirty="0"/>
              <a:t>ALTIJD BEREIKBAAR</a:t>
            </a:r>
          </a:p>
          <a:p>
            <a:r>
              <a:rPr lang="nl-BE" dirty="0"/>
              <a:t>COMPACT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2C041BB-60B9-4D59-A9A2-6648414BC2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BE" dirty="0"/>
              <a:t>LAPTOP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DE4D3C3-C4E0-4257-BF1F-20E7EDE0E64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nl-BE" dirty="0"/>
              <a:t>THUIS</a:t>
            </a:r>
          </a:p>
          <a:p>
            <a:r>
              <a:rPr lang="nl-BE" dirty="0"/>
              <a:t>SCHOOL</a:t>
            </a:r>
          </a:p>
          <a:p>
            <a:r>
              <a:rPr lang="nl-BE" dirty="0"/>
              <a:t>STAGEPLEK</a:t>
            </a:r>
          </a:p>
          <a:p>
            <a:r>
              <a:rPr lang="nl-BE" dirty="0"/>
              <a:t>ERASMUS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52366EA-7CFB-4BCB-9582-2DF3754EB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C2E478F-E849-4A8C-AF1F-CBCC78A7CBFA}" type="slidenum">
              <a:rPr lang="nl-NL" noProof="0" smtClean="0"/>
              <a:t>6</a:t>
            </a:fld>
            <a:endParaRPr lang="nl-NL" noProof="0" dirty="0"/>
          </a:p>
        </p:txBody>
      </p:sp>
      <p:pic>
        <p:nvPicPr>
          <p:cNvPr id="9" name="Graphic 8" descr="Gsm-mast">
            <a:extLst>
              <a:ext uri="{FF2B5EF4-FFF2-40B4-BE49-F238E27FC236}">
                <a16:creationId xmlns:a16="http://schemas.microsoft.com/office/drawing/2014/main" id="{62BDC616-96EA-4913-8197-DE1340EE8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96550" y="1443797"/>
            <a:ext cx="914400" cy="9144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CAA56C3-38F7-412C-93B6-0743C92CB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180" y="2390278"/>
            <a:ext cx="1645445" cy="365654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B37394D2-45F9-40A6-B5B4-8DDB1DD2C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6073" y="3030590"/>
            <a:ext cx="3575694" cy="201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5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5534194-745D-4888-BF16-6C09F65EA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ctr"/>
          <a:lstStyle/>
          <a:p>
            <a:pPr algn="ctr" rtl="0"/>
            <a:r>
              <a:rPr lang="nl-NL" b="1" dirty="0" err="1"/>
              <a:t>duuRZAAM</a:t>
            </a:r>
            <a:endParaRPr lang="nl-NL" b="1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C409A73-2FDB-4725-9558-77B4ACF929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nl-NL" dirty="0"/>
              <a:t>SYLLABUS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56D0F54D-A602-4D35-8BE1-6B9BE807898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rtlCol="0">
            <a:normAutofit/>
          </a:bodyPr>
          <a:lstStyle/>
          <a:p>
            <a:pPr rtl="0"/>
            <a:r>
              <a:rPr lang="nl-NL" dirty="0"/>
              <a:t>Milieubelastend</a:t>
            </a:r>
          </a:p>
          <a:p>
            <a:pPr rtl="0"/>
            <a:r>
              <a:rPr lang="nl-NL" dirty="0"/>
              <a:t>Zware boekentassen (ergonomie)</a:t>
            </a:r>
          </a:p>
          <a:p>
            <a:pPr rtl="0"/>
            <a:r>
              <a:rPr lang="nl-NL" dirty="0"/>
              <a:t>Gedateerd</a:t>
            </a:r>
          </a:p>
          <a:p>
            <a:pPr rtl="0"/>
            <a:r>
              <a:rPr lang="nl-NL" dirty="0"/>
              <a:t>Niet up </a:t>
            </a:r>
            <a:r>
              <a:rPr lang="nl-NL" dirty="0" err="1"/>
              <a:t>to</a:t>
            </a:r>
            <a:r>
              <a:rPr lang="nl-NL" dirty="0"/>
              <a:t> date</a:t>
            </a:r>
          </a:p>
          <a:p>
            <a:pPr rtl="0"/>
            <a:r>
              <a:rPr lang="nl-NL" dirty="0"/>
              <a:t>Duur</a:t>
            </a:r>
          </a:p>
          <a:p>
            <a:pPr rtl="0"/>
            <a:endParaRPr lang="nl-NL" dirty="0"/>
          </a:p>
          <a:p>
            <a:pPr rtl="0">
              <a:buFontTx/>
              <a:buChar char="-"/>
            </a:pPr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FBB0776-0624-4A97-8BD3-03CF602288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rtlCol="0">
            <a:normAutofit/>
          </a:bodyPr>
          <a:lstStyle/>
          <a:p>
            <a:pPr rtl="0"/>
            <a:r>
              <a:rPr lang="nl-NL" dirty="0"/>
              <a:t>DIGITALE LEERPADEN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EFFBC808-1837-4C36-BFF0-135B8C1042A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rtlCol="0">
            <a:normAutofit/>
          </a:bodyPr>
          <a:lstStyle/>
          <a:p>
            <a:pPr rtl="0"/>
            <a:r>
              <a:rPr lang="nl-NL" dirty="0"/>
              <a:t>Kwaliteitsonderwijs (21st century skills)</a:t>
            </a:r>
          </a:p>
          <a:p>
            <a:pPr rtl="0"/>
            <a:r>
              <a:rPr lang="nl-NL" dirty="0"/>
              <a:t>Ongelijkheid verminderen</a:t>
            </a:r>
          </a:p>
          <a:p>
            <a:pPr rtl="0"/>
            <a:r>
              <a:rPr lang="nl-NL" dirty="0"/>
              <a:t>Gezondheid en welzijn (ergonomie)</a:t>
            </a:r>
          </a:p>
          <a:p>
            <a:pPr rtl="0"/>
            <a:r>
              <a:rPr lang="nl-NL" dirty="0"/>
              <a:t>Kostprijs (iedereen een laptop)</a:t>
            </a:r>
          </a:p>
          <a:p>
            <a:pPr rtl="0"/>
            <a:r>
              <a:rPr lang="nl-NL" dirty="0"/>
              <a:t>Gratis WIFI op school</a:t>
            </a:r>
          </a:p>
          <a:p>
            <a:pPr rtl="0">
              <a:buFontTx/>
              <a:buChar char="-"/>
            </a:pPr>
            <a:endParaRPr lang="nl-NL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84A4C0E3-E146-49BF-804D-D369F89E8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nl-NL" smtClean="0"/>
              <a:t>7</a:t>
            </a:fld>
            <a:endParaRPr lang="nl-NL" dirty="0"/>
          </a:p>
        </p:txBody>
      </p:sp>
      <p:pic>
        <p:nvPicPr>
          <p:cNvPr id="9" name="Graphic 8" descr="Loofboom">
            <a:extLst>
              <a:ext uri="{FF2B5EF4-FFF2-40B4-BE49-F238E27FC236}">
                <a16:creationId xmlns:a16="http://schemas.microsoft.com/office/drawing/2014/main" id="{91695685-2FBA-461D-9408-9D88E4122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10900" y="130849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6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E191A2F-78E4-430D-ACF3-9504C9CEF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689" y="3667125"/>
            <a:ext cx="5933872" cy="1736489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nl-BE" dirty="0"/>
              <a:t>VERKLARENDE WOORDENLIJST</a:t>
            </a:r>
          </a:p>
          <a:p>
            <a:pPr algn="l"/>
            <a:r>
              <a:rPr lang="nl-BE" dirty="0"/>
              <a:t>BEELDWOORDENBOEK</a:t>
            </a:r>
          </a:p>
          <a:p>
            <a:pPr algn="l"/>
            <a:r>
              <a:rPr lang="nl-BE" dirty="0"/>
              <a:t>VERTALERAPP</a:t>
            </a:r>
          </a:p>
          <a:p>
            <a:pPr algn="l"/>
            <a:r>
              <a:rPr lang="nl-BE" dirty="0"/>
              <a:t>VOORLEESSOFTWARE</a:t>
            </a:r>
          </a:p>
          <a:p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2205DDE-0A12-4E21-B218-EB2196E11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325" y="1546699"/>
            <a:ext cx="6190236" cy="2006126"/>
          </a:xfrm>
        </p:spPr>
        <p:txBody>
          <a:bodyPr>
            <a:normAutofit/>
          </a:bodyPr>
          <a:lstStyle/>
          <a:p>
            <a:r>
              <a:rPr lang="nl-BE" sz="4400" dirty="0" err="1"/>
              <a:t>tAALONDERSTEUNEND</a:t>
            </a:r>
            <a:endParaRPr lang="nl-BE" sz="44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591456A-C961-4CF7-8F2C-C7D55162B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095875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23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E94E795-A814-43FA-A927-372D454F8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689" y="3695701"/>
            <a:ext cx="5933872" cy="542924"/>
          </a:xfrm>
        </p:spPr>
        <p:txBody>
          <a:bodyPr>
            <a:normAutofit/>
          </a:bodyPr>
          <a:lstStyle/>
          <a:p>
            <a:r>
              <a:rPr lang="nl-BE" dirty="0"/>
              <a:t>OP MAAT VAN DE LEERLING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198B48A-3293-43C1-8577-57A21581F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5950" y="1546699"/>
            <a:ext cx="6142611" cy="3491790"/>
          </a:xfrm>
        </p:spPr>
        <p:txBody>
          <a:bodyPr/>
          <a:lstStyle/>
          <a:p>
            <a:r>
              <a:rPr lang="nl-BE" dirty="0"/>
              <a:t>Ondersteuning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FB5A718-F8B4-4F0B-AFCA-6602E346B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75" y="1228738"/>
            <a:ext cx="3381375" cy="320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76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Custom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53F52"/>
      </a:accent1>
      <a:accent2>
        <a:srgbClr val="E99757"/>
      </a:accent2>
      <a:accent3>
        <a:srgbClr val="2F3342"/>
      </a:accent3>
      <a:accent4>
        <a:srgbClr val="2C2153"/>
      </a:accent4>
      <a:accent5>
        <a:srgbClr val="01023B"/>
      </a:accent5>
      <a:accent6>
        <a:srgbClr val="7F7F7F"/>
      </a:accent6>
      <a:hlink>
        <a:srgbClr val="3A3838"/>
      </a:hlink>
      <a:folHlink>
        <a:srgbClr val="D0CEC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4307909_TF55661986" id="{B45076CA-2AD1-4847-9D9E-AFAC9154048C}" vid="{1A817BE5-2399-4F26-A96B-4CEBCCEE11B5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506fec7b-8b8b-4924-aaa8-511409b2e634" xsi:nil="true"/>
    <_activity xmlns="506fec7b-8b8b-4924-aaa8-511409b2e63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443178D3B5BC4AB36B9A656A5A569C" ma:contentTypeVersion="14" ma:contentTypeDescription="Create a new document." ma:contentTypeScope="" ma:versionID="f044ae858f47bec2429fef8b3740b858">
  <xsd:schema xmlns:xsd="http://www.w3.org/2001/XMLSchema" xmlns:xs="http://www.w3.org/2001/XMLSchema" xmlns:p="http://schemas.microsoft.com/office/2006/metadata/properties" xmlns:ns3="506fec7b-8b8b-4924-aaa8-511409b2e634" xmlns:ns4="ecaa33d8-fc91-4a2b-94f0-6d513c409c9c" targetNamespace="http://schemas.microsoft.com/office/2006/metadata/properties" ma:root="true" ma:fieldsID="0d712309617ab7825d683cc90d644da8" ns3:_="" ns4:_="">
    <xsd:import namespace="506fec7b-8b8b-4924-aaa8-511409b2e634"/>
    <xsd:import namespace="ecaa33d8-fc91-4a2b-94f0-6d513c409c9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_activity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6fec7b-8b8b-4924-aaa8-511409b2e6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aa33d8-fc91-4a2b-94f0-6d513c409c9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9B3E157-1CAC-4231-A2EC-E93952D57E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2E71848-B78E-4D58-BFA5-D2D5918911CD}">
  <ds:schemaRefs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ecaa33d8-fc91-4a2b-94f0-6d513c409c9c"/>
    <ds:schemaRef ds:uri="506fec7b-8b8b-4924-aaa8-511409b2e634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CD4592D-2CC5-4CBE-8E29-46F73144C6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6fec7b-8b8b-4924-aaa8-511409b2e634"/>
    <ds:schemaRef ds:uri="ecaa33d8-fc91-4a2b-94f0-6d513c409c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Technische presentatie</Template>
  <TotalTime>0</TotalTime>
  <Words>273</Words>
  <Application>Microsoft Office PowerPoint</Application>
  <PresentationFormat>Breedbeeld</PresentationFormat>
  <Paragraphs>147</Paragraphs>
  <Slides>22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31" baseType="lpstr">
      <vt:lpstr>Arial</vt:lpstr>
      <vt:lpstr>Bebas</vt:lpstr>
      <vt:lpstr>Calibri</vt:lpstr>
      <vt:lpstr>Calibri Light</vt:lpstr>
      <vt:lpstr>Gill Sans</vt:lpstr>
      <vt:lpstr>Gill Sans Light</vt:lpstr>
      <vt:lpstr>Roboto Light</vt:lpstr>
      <vt:lpstr>Source Sans Pro</vt:lpstr>
      <vt:lpstr>Office-thema</vt:lpstr>
      <vt:lpstr>Innovation by Education</vt:lpstr>
      <vt:lpstr>Digitaal Leerpad</vt:lpstr>
      <vt:lpstr>- Innoveren - GELIJKE KANSEN - Mobiel - duurzaam</vt:lpstr>
      <vt:lpstr>iNNOVEREND</vt:lpstr>
      <vt:lpstr>Gelijke onderwijskansen</vt:lpstr>
      <vt:lpstr>Mobiel</vt:lpstr>
      <vt:lpstr>duuRZAAM</vt:lpstr>
      <vt:lpstr>tAALONDERSTEUNEND</vt:lpstr>
      <vt:lpstr>Ondersteuning</vt:lpstr>
      <vt:lpstr>VOORdelen</vt:lpstr>
      <vt:lpstr>VOORdelen</vt:lpstr>
      <vt:lpstr>oNTWIKKELING</vt:lpstr>
      <vt:lpstr>Leerplandoelen</vt:lpstr>
      <vt:lpstr>eVALUaTIE</vt:lpstr>
      <vt:lpstr>pROcesEVALUATIE</vt:lpstr>
      <vt:lpstr>PowerPoint-presentatie</vt:lpstr>
      <vt:lpstr>Makkelijk Aanpasbaar</vt:lpstr>
      <vt:lpstr>toegANG</vt:lpstr>
      <vt:lpstr>Eenvoudig linken</vt:lpstr>
      <vt:lpstr>Inhoud leerpad</vt:lpstr>
      <vt:lpstr>Zijn er nog vragen…?</vt:lpstr>
      <vt:lpstr>BEDANKT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2023-05-11T11:31:01Z</dcterms:created>
  <dcterms:modified xsi:type="dcterms:W3CDTF">2023-05-15T12:32:47Z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0x01010097443178D3B5BC4AB36B9A656A5A569C</vt:lpwstr>
  </property>
</Properties>
</file>